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8" r:id="rId4"/>
    <p:sldMasterId id="2147483712" r:id="rId5"/>
  </p:sldMasterIdLst>
  <p:notesMasterIdLst>
    <p:notesMasterId r:id="rId16"/>
  </p:notesMasterIdLst>
  <p:handoutMasterIdLst>
    <p:handoutMasterId r:id="rId17"/>
  </p:handoutMasterIdLst>
  <p:sldIdLst>
    <p:sldId id="256" r:id="rId6"/>
    <p:sldId id="812" r:id="rId7"/>
    <p:sldId id="810" r:id="rId8"/>
    <p:sldId id="773" r:id="rId9"/>
    <p:sldId id="811" r:id="rId10"/>
    <p:sldId id="327" r:id="rId11"/>
    <p:sldId id="809" r:id="rId12"/>
    <p:sldId id="738" r:id="rId13"/>
    <p:sldId id="813" r:id="rId14"/>
    <p:sldId id="744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49DC67B-7FA7-40FC-9259-4693E972BB7D}">
          <p14:sldIdLst>
            <p14:sldId id="256"/>
            <p14:sldId id="812"/>
            <p14:sldId id="810"/>
            <p14:sldId id="773"/>
            <p14:sldId id="811"/>
            <p14:sldId id="327"/>
            <p14:sldId id="809"/>
            <p14:sldId id="738"/>
            <p14:sldId id="813"/>
            <p14:sldId id="744"/>
          </p14:sldIdLst>
        </p14:section>
        <p14:section name="Раздел без заголовка" id="{D58832A2-8D4D-4D5E-825D-AD26B25D5FDE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E24"/>
    <a:srgbClr val="2B2A29"/>
    <a:srgbClr val="A20C33"/>
    <a:srgbClr val="686968"/>
    <a:srgbClr val="2396D3"/>
    <a:srgbClr val="BEBEBE"/>
    <a:srgbClr val="C76D85"/>
    <a:srgbClr val="DA9EAD"/>
    <a:srgbClr val="99C6E6"/>
    <a:srgbClr val="9D9D9D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892" autoAdjust="0"/>
    <p:restoredTop sz="94434" autoAdjust="0"/>
  </p:normalViewPr>
  <p:slideViewPr>
    <p:cSldViewPr snapToGrid="0">
      <p:cViewPr varScale="1">
        <p:scale>
          <a:sx n="103" d="100"/>
          <a:sy n="103" d="100"/>
        </p:scale>
        <p:origin x="114" y="390"/>
      </p:cViewPr>
      <p:guideLst/>
    </p:cSldViewPr>
  </p:slideViewPr>
  <p:outlineViewPr>
    <p:cViewPr>
      <p:scale>
        <a:sx n="33" d="100"/>
        <a:sy n="33" d="100"/>
      </p:scale>
      <p:origin x="0" y="-67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774"/>
    </p:cViewPr>
  </p:sorterViewPr>
  <p:notesViewPr>
    <p:cSldViewPr snapToGrid="0">
      <p:cViewPr varScale="1">
        <p:scale>
          <a:sx n="54" d="100"/>
          <a:sy n="54" d="100"/>
        </p:scale>
        <p:origin x="282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0A9F48-57CB-4055-A7EF-32E5E0A7CF3F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21101B-A1E6-4F2B-A4F6-89DD6E6D33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877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3326C3-8545-4F13-9F33-9B3B5119ABC5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560737-485D-470A-8278-F4FCA36C35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94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8F59EC-E0B5-482A-9E40-CD11786BEE5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1700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как компания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Софтлайн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уже больше 30 лет представлены на рынке программного обеспечения.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помогаем нашим заказчикам осуществить цифровую трансформацию бизнеса и защитить его от угроз средствами кибербезопасности. Мы предлагаем комплексные технологические решения, облака, программное и аппаратное обеспечение и широкий спектр IT-услуг.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0737-485D-470A-8278-F4FCA36C35CF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502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структуру нашей компании входит департамент САПР и ГИС один из лидеров на рынке решений САПР России</a:t>
            </a:r>
          </a:p>
          <a:p>
            <a:r>
              <a:rPr lang="ru-RU" dirty="0"/>
              <a:t>У нас достаточно большая команда специалистов и экспертов в своей области которая выполняет задачи подбора и внедрения ПО, обучения и реализации комплексных проектов по всей России.</a:t>
            </a:r>
          </a:p>
          <a:p>
            <a:r>
              <a:rPr lang="ru-RU" dirty="0"/>
              <a:t>В наш департамент входит широкий ряд направлений связанных с архитектурой и строительством, машиностроением, научным ПО, геоинформационными системами и т.д.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60737-485D-470A-8278-F4FCA36C35C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67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Our experts work in all regions of Russia.</a:t>
            </a:r>
            <a:r>
              <a:rPr lang="ru-RU"/>
              <a:t> </a:t>
            </a:r>
            <a:r>
              <a:rPr lang="en-US"/>
              <a:t>The main expertise is in the Moscow office and in Voronezh.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60737-485D-470A-8278-F4FCA36C35C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991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Наш департамент покрывает достаточно большую часть жизненного цикла изделий.</a:t>
            </a:r>
          </a:p>
          <a:p>
            <a:r>
              <a:rPr lang="ru-RU" dirty="0"/>
              <a:t>Разработаны карты цифровой адаптации и ну опыт и компетенции команды</a:t>
            </a:r>
          </a:p>
          <a:p>
            <a:r>
              <a:rPr lang="ru-RU" dirty="0"/>
              <a:t>Сегодня мы поговорим про правую часть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60737-485D-470A-8278-F4FCA36C35C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142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E6875-BC91-4606-B3FA-23297E2815D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179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как компания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Софтлайн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уже больше 30 лет представлены на рынке программного обеспечения.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помогаем нашим заказчикам осуществить цифровую трансформацию бизнеса и защитить его от угроз средствами кибербезопасности. Мы предлагаем комплексные технологические решения, облака, программное и аппаратное обеспечение и широкий спектр IT-услуг.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0737-485D-470A-8278-F4FCA36C35CF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581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722C9B3-59BD-6047-B3FB-AC8502FD4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9"/>
            <a:ext cx="12192000" cy="685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413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跨页背景">
    <p:bg>
      <p:bgPr>
        <a:solidFill>
          <a:srgbClr val="1F63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046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页03">
    <p:bg>
      <p:bgPr>
        <a:gradFill>
          <a:gsLst>
            <a:gs pos="0">
              <a:srgbClr val="4385E2"/>
            </a:gs>
            <a:gs pos="100000">
              <a:srgbClr val="5196D2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8AEA3DC-24CD-4849-97FC-26CB5C207A0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2670296" y="-2670296"/>
            <a:ext cx="6851409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575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跨页背景4">
    <p:bg>
      <p:bgPr>
        <a:gradFill>
          <a:gsLst>
            <a:gs pos="0">
              <a:srgbClr val="4385E2"/>
            </a:gs>
            <a:gs pos="100000">
              <a:srgbClr val="5196D2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6AE09C13-1561-A04C-93A6-95838B6DC91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 flipH="1">
            <a:off x="2666999" y="-2667001"/>
            <a:ext cx="6858000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736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bg>
      <p:bgPr>
        <a:solidFill>
          <a:srgbClr val="016B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34F2ADD-F622-7D40-9477-29E33259B6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0471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圆角底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8D5761C-F381-FF4F-A518-954671BD34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"/>
          </a:blip>
          <a:srcRect t="4984" r="273" b="-29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3836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ина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54A2105-1415-473C-9087-52A78BD82F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7690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устой слайд_подзалог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1C100AA-4F13-463E-B89F-FFD839E624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2" y="1085860"/>
            <a:ext cx="11258449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2879" y="6319011"/>
            <a:ext cx="468000" cy="365125"/>
          </a:xfrm>
        </p:spPr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315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E71FDC-1743-46B4-BDC5-B046CC46C9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AB849B-1185-4FF9-9CB8-14EB3625A0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53" y="579116"/>
            <a:ext cx="2340000" cy="526682"/>
          </a:xfrm>
          <a:prstGeom prst="rect">
            <a:avLst/>
          </a:prstGeom>
        </p:spPr>
      </p:pic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70EEB53C-8C1C-4860-B744-00DD6C2170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635" y="2316093"/>
            <a:ext cx="11261427" cy="1490364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  <a:br>
              <a:rPr lang="en-US" dirty="0"/>
            </a:br>
            <a:endParaRPr lang="ru-RU" dirty="0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990AEBD2-817F-4215-BB54-76D813357D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4636" y="3913336"/>
            <a:ext cx="11261427" cy="50980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075AA343-377B-41C6-9D2F-D46552CCF0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5268" y="5451551"/>
            <a:ext cx="6379569" cy="4069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17" name="Текст 14">
            <a:extLst>
              <a:ext uri="{FF2B5EF4-FFF2-40B4-BE49-F238E27FC236}">
                <a16:creationId xmlns:a16="http://schemas.microsoft.com/office/drawing/2014/main" id="{B9DEFA85-FC64-40A6-AB9A-966532EC0D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5268" y="5879805"/>
            <a:ext cx="6379569" cy="4069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33017320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Внутренний слайд_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0331" y="471143"/>
            <a:ext cx="10916478" cy="615535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88720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88874" y="1656522"/>
            <a:ext cx="11152263" cy="45442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88875" y="1033669"/>
            <a:ext cx="11152263" cy="4770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spcAft>
                <a:spcPts val="600"/>
              </a:spcAft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88875" y="444640"/>
            <a:ext cx="8681629" cy="509517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21342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8D5761C-F381-FF4F-A518-954671BD34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"/>
          </a:blip>
          <a:srcRect t="4984" r="273" b="-29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886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extBox 6"/>
          <p:cNvSpPr txBox="1"/>
          <p:nvPr userDrawn="1"/>
        </p:nvSpPr>
        <p:spPr>
          <a:xfrm>
            <a:off x="8338188" y="461065"/>
            <a:ext cx="3509762" cy="67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ru-RU" sz="1800" dirty="0">
                <a:solidFill>
                  <a:schemeClr val="bg1"/>
                </a:solidFill>
                <a:latin typeface="+mj-lt"/>
              </a:rPr>
              <a:t>Трансформация.</a:t>
            </a:r>
            <a:br>
              <a:rPr lang="ru-RU" sz="1800" dirty="0">
                <a:solidFill>
                  <a:schemeClr val="bg1"/>
                </a:solidFill>
                <a:latin typeface="+mj-lt"/>
              </a:rPr>
            </a:br>
            <a:r>
              <a:rPr lang="ru-RU" sz="1500" dirty="0">
                <a:solidFill>
                  <a:schemeClr val="bg1"/>
                </a:solidFill>
              </a:rPr>
              <a:t>Успешная. </a:t>
            </a:r>
            <a:r>
              <a:rPr lang="ru-RU" sz="15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Цифровая. </a:t>
            </a:r>
            <a:r>
              <a:rPr lang="ru-RU" sz="1500" dirty="0">
                <a:solidFill>
                  <a:schemeClr val="bg1"/>
                </a:solidFill>
              </a:rPr>
              <a:t>Защищенная.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0" hasCustomPrompt="1"/>
          </p:nvPr>
        </p:nvSpPr>
        <p:spPr>
          <a:xfrm>
            <a:off x="466494" y="2412172"/>
            <a:ext cx="11174644" cy="8611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sz="6000" b="1" spc="-60" dirty="0">
                <a:solidFill>
                  <a:prstClr val="white"/>
                </a:solidFill>
                <a:latin typeface="Segoe UI Semibold" pitchFamily="34" charset="0"/>
                <a:cs typeface="Roboto"/>
              </a:rPr>
              <a:t>Заголовок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1" hasCustomPrompt="1"/>
          </p:nvPr>
        </p:nvSpPr>
        <p:spPr>
          <a:xfrm>
            <a:off x="466494" y="3321119"/>
            <a:ext cx="11174644" cy="5964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ru-RU" sz="4000" spc="-6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Подзаголовок</a:t>
            </a:r>
            <a:endParaRPr lang="en-US" sz="4000" spc="-60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496388" y="5492923"/>
            <a:ext cx="5599611" cy="332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buNone/>
              <a:defRPr sz="2200">
                <a:solidFill>
                  <a:schemeClr val="bg1"/>
                </a:solidFill>
              </a:defRPr>
            </a:lvl5pPr>
          </a:lstStyle>
          <a:p>
            <a:pPr marL="12700" lvl="0"/>
            <a:r>
              <a:rPr lang="ru-RU" sz="2400" spc="60" dirty="0">
                <a:solidFill>
                  <a:prstClr val="white"/>
                </a:solidFill>
                <a:latin typeface="Segoe UI Semibold" pitchFamily="34" charset="0"/>
                <a:cs typeface="Harmonia Sans Pro Cyr"/>
              </a:rPr>
              <a:t>ФИО</a:t>
            </a:r>
            <a:endParaRPr lang="en-US" sz="2400" spc="60" dirty="0">
              <a:solidFill>
                <a:prstClr val="white"/>
              </a:solidFill>
              <a:latin typeface="Segoe UI Semibold" pitchFamily="34" charset="0"/>
              <a:cs typeface="Harmonia Sans Pro Cyr"/>
            </a:endParaRPr>
          </a:p>
        </p:txBody>
      </p:sp>
      <p:sp>
        <p:nvSpPr>
          <p:cNvPr id="15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496388" y="5868712"/>
            <a:ext cx="5599611" cy="332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buNone/>
              <a:defRPr sz="2200">
                <a:solidFill>
                  <a:schemeClr val="bg1"/>
                </a:solidFill>
              </a:defRPr>
            </a:lvl5pPr>
          </a:lstStyle>
          <a:p>
            <a:pPr marL="12700" lvl="0"/>
            <a:r>
              <a:rPr lang="ru-RU" spc="6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Должность</a:t>
            </a:r>
            <a:endParaRPr lang="en-US" spc="60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3532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488875" y="1656522"/>
            <a:ext cx="11152262" cy="454425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2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2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r>
              <a:rPr lang="ru-RU" sz="1800" dirty="0"/>
              <a:t>Буллиты 1 уровень</a:t>
            </a:r>
            <a:endParaRPr lang="en-US" sz="1800" dirty="0"/>
          </a:p>
          <a:p>
            <a:pPr lvl="1"/>
            <a:r>
              <a:rPr lang="ru-RU" sz="1600" dirty="0"/>
              <a:t>2 уровень</a:t>
            </a:r>
            <a:endParaRPr lang="en-US" sz="1600" dirty="0"/>
          </a:p>
          <a:p>
            <a:pPr lvl="2"/>
            <a:r>
              <a:rPr lang="ru-RU" sz="1400" dirty="0"/>
              <a:t>3 уровень</a:t>
            </a:r>
            <a:endParaRPr lang="en-US" sz="1400" dirty="0"/>
          </a:p>
          <a:p>
            <a:pPr lvl="3"/>
            <a:r>
              <a:rPr lang="ru-RU" sz="1200" dirty="0"/>
              <a:t>4 уровень</a:t>
            </a:r>
            <a:endParaRPr lang="en-US" sz="1200" dirty="0"/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88875" y="1033669"/>
            <a:ext cx="11152263" cy="4770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spcAft>
                <a:spcPts val="600"/>
              </a:spcAft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88875" y="444640"/>
            <a:ext cx="8681629" cy="509517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50878414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88874" y="1656522"/>
            <a:ext cx="11152263" cy="45442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88875" y="1033669"/>
            <a:ext cx="11152263" cy="4770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spcAft>
                <a:spcPts val="600"/>
              </a:spcAft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88875" y="444640"/>
            <a:ext cx="8681629" cy="509517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61087683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в 2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88875" y="444640"/>
            <a:ext cx="8681629" cy="1079360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2 строки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1" hasCustomPrompt="1"/>
          </p:nvPr>
        </p:nvSpPr>
        <p:spPr>
          <a:xfrm>
            <a:off x="488875" y="1656522"/>
            <a:ext cx="11152263" cy="454425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2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Контент</a:t>
            </a:r>
          </a:p>
          <a:p>
            <a:pPr lvl="1"/>
            <a:r>
              <a:rPr lang="en-US" dirty="0"/>
              <a:t>2 </a:t>
            </a:r>
            <a:r>
              <a:rPr lang="ru-RU" dirty="0"/>
              <a:t>уровень</a:t>
            </a:r>
          </a:p>
          <a:p>
            <a:pPr lvl="2"/>
            <a:r>
              <a:rPr lang="en-US" dirty="0"/>
              <a:t>3 </a:t>
            </a:r>
            <a:r>
              <a:rPr lang="ru-RU" dirty="0"/>
              <a:t>уровень</a:t>
            </a:r>
          </a:p>
          <a:p>
            <a:pPr lvl="3"/>
            <a:r>
              <a:rPr lang="en-US" dirty="0"/>
              <a:t>4 </a:t>
            </a:r>
            <a:r>
              <a:rPr lang="ru-RU" dirty="0"/>
              <a:t>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1302713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блока контен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Объект 3"/>
          <p:cNvSpPr>
            <a:spLocks noGrp="1"/>
          </p:cNvSpPr>
          <p:nvPr>
            <p:ph sz="quarter" idx="11" hasCustomPrompt="1"/>
          </p:nvPr>
        </p:nvSpPr>
        <p:spPr>
          <a:xfrm>
            <a:off x="488875" y="1656522"/>
            <a:ext cx="5328829" cy="454425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2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Контент</a:t>
            </a:r>
          </a:p>
          <a:p>
            <a:pPr lvl="1"/>
            <a:r>
              <a:rPr lang="en-US" dirty="0"/>
              <a:t>2 </a:t>
            </a:r>
            <a:r>
              <a:rPr lang="ru-RU" dirty="0"/>
              <a:t>уровень</a:t>
            </a:r>
          </a:p>
          <a:p>
            <a:pPr lvl="2"/>
            <a:r>
              <a:rPr lang="en-US" dirty="0"/>
              <a:t>3 </a:t>
            </a:r>
            <a:r>
              <a:rPr lang="ru-RU" dirty="0"/>
              <a:t>уровень</a:t>
            </a:r>
          </a:p>
          <a:p>
            <a:pPr lvl="3"/>
            <a:r>
              <a:rPr lang="en-US" dirty="0"/>
              <a:t>4 </a:t>
            </a:r>
            <a:r>
              <a:rPr lang="ru-RU" dirty="0"/>
              <a:t>уровень</a:t>
            </a:r>
          </a:p>
        </p:txBody>
      </p:sp>
      <p:sp>
        <p:nvSpPr>
          <p:cNvPr id="11" name="Объект 3"/>
          <p:cNvSpPr>
            <a:spLocks noGrp="1"/>
          </p:cNvSpPr>
          <p:nvPr>
            <p:ph sz="quarter" idx="12" hasCustomPrompt="1"/>
          </p:nvPr>
        </p:nvSpPr>
        <p:spPr>
          <a:xfrm>
            <a:off x="6312309" y="1656522"/>
            <a:ext cx="5328829" cy="454425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2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Контент</a:t>
            </a:r>
          </a:p>
          <a:p>
            <a:pPr lvl="1"/>
            <a:r>
              <a:rPr lang="en-US" dirty="0"/>
              <a:t>2 </a:t>
            </a:r>
            <a:r>
              <a:rPr lang="ru-RU" dirty="0"/>
              <a:t>уровень</a:t>
            </a:r>
          </a:p>
          <a:p>
            <a:pPr lvl="2"/>
            <a:r>
              <a:rPr lang="en-US" dirty="0"/>
              <a:t>3 </a:t>
            </a:r>
            <a:r>
              <a:rPr lang="ru-RU" dirty="0"/>
              <a:t>уровень</a:t>
            </a:r>
          </a:p>
          <a:p>
            <a:pPr lvl="3"/>
            <a:r>
              <a:rPr lang="en-US" dirty="0"/>
              <a:t>4 </a:t>
            </a:r>
            <a:r>
              <a:rPr lang="ru-RU" dirty="0"/>
              <a:t>уровень</a:t>
            </a:r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88875" y="1033669"/>
            <a:ext cx="11152263" cy="4770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spcAft>
                <a:spcPts val="600"/>
              </a:spcAft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1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88875" y="444640"/>
            <a:ext cx="8681629" cy="509517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36539897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блока контента_2 под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Объект 3"/>
          <p:cNvSpPr>
            <a:spLocks noGrp="1"/>
          </p:cNvSpPr>
          <p:nvPr>
            <p:ph sz="quarter" idx="11" hasCustomPrompt="1"/>
          </p:nvPr>
        </p:nvSpPr>
        <p:spPr>
          <a:xfrm>
            <a:off x="488875" y="1656522"/>
            <a:ext cx="5328829" cy="454425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2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Контент</a:t>
            </a:r>
          </a:p>
          <a:p>
            <a:pPr lvl="1"/>
            <a:r>
              <a:rPr lang="en-US" dirty="0"/>
              <a:t>2 </a:t>
            </a:r>
            <a:r>
              <a:rPr lang="ru-RU" dirty="0"/>
              <a:t>уровень</a:t>
            </a:r>
          </a:p>
          <a:p>
            <a:pPr lvl="2"/>
            <a:r>
              <a:rPr lang="en-US" dirty="0"/>
              <a:t>3 </a:t>
            </a:r>
            <a:r>
              <a:rPr lang="ru-RU" dirty="0"/>
              <a:t>уровень</a:t>
            </a:r>
          </a:p>
          <a:p>
            <a:pPr lvl="3"/>
            <a:r>
              <a:rPr lang="en-US" dirty="0"/>
              <a:t>4 </a:t>
            </a:r>
            <a:r>
              <a:rPr lang="ru-RU" dirty="0"/>
              <a:t>уровень</a:t>
            </a:r>
          </a:p>
        </p:txBody>
      </p:sp>
      <p:sp>
        <p:nvSpPr>
          <p:cNvPr id="11" name="Объект 3"/>
          <p:cNvSpPr>
            <a:spLocks noGrp="1"/>
          </p:cNvSpPr>
          <p:nvPr>
            <p:ph sz="quarter" idx="12" hasCustomPrompt="1"/>
          </p:nvPr>
        </p:nvSpPr>
        <p:spPr>
          <a:xfrm>
            <a:off x="6312309" y="1656522"/>
            <a:ext cx="5328829" cy="454425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2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Контент</a:t>
            </a:r>
          </a:p>
          <a:p>
            <a:pPr lvl="1"/>
            <a:r>
              <a:rPr lang="en-US" dirty="0"/>
              <a:t>2 </a:t>
            </a:r>
            <a:r>
              <a:rPr lang="ru-RU" dirty="0"/>
              <a:t>уровень</a:t>
            </a:r>
          </a:p>
          <a:p>
            <a:pPr lvl="2"/>
            <a:r>
              <a:rPr lang="en-US" dirty="0"/>
              <a:t>3 </a:t>
            </a:r>
            <a:r>
              <a:rPr lang="ru-RU" dirty="0"/>
              <a:t>уровень</a:t>
            </a:r>
          </a:p>
          <a:p>
            <a:pPr lvl="3"/>
            <a:r>
              <a:rPr lang="en-US" dirty="0"/>
              <a:t>4 </a:t>
            </a:r>
            <a:r>
              <a:rPr lang="ru-RU" dirty="0"/>
              <a:t>уровень</a:t>
            </a:r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88875" y="1033669"/>
            <a:ext cx="5328829" cy="4770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spcAft>
                <a:spcPts val="600"/>
              </a:spcAft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1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88875" y="444640"/>
            <a:ext cx="8681629" cy="509517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quarter" idx="13" hasCustomPrompt="1"/>
          </p:nvPr>
        </p:nvSpPr>
        <p:spPr>
          <a:xfrm>
            <a:off x="6312308" y="1033670"/>
            <a:ext cx="5328829" cy="4664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39495477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88875" y="444640"/>
            <a:ext cx="8681629" cy="509517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51509594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+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88875" y="444640"/>
            <a:ext cx="8681629" cy="509517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4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88875" y="1033669"/>
            <a:ext cx="11152263" cy="4770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spcAft>
                <a:spcPts val="600"/>
              </a:spcAft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31909704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Диаграмма 4"/>
          <p:cNvSpPr>
            <a:spLocks noGrp="1"/>
          </p:cNvSpPr>
          <p:nvPr>
            <p:ph type="chart" sz="quarter" idx="10" hasCustomPrompt="1"/>
          </p:nvPr>
        </p:nvSpPr>
        <p:spPr>
          <a:xfrm>
            <a:off x="490330" y="1656522"/>
            <a:ext cx="11150807" cy="4544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88875" y="1033669"/>
            <a:ext cx="11152263" cy="4770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spcAft>
                <a:spcPts val="600"/>
              </a:spcAft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88875" y="444640"/>
            <a:ext cx="8681629" cy="509517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9650111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Таблица 5"/>
          <p:cNvSpPr>
            <a:spLocks noGrp="1"/>
          </p:cNvSpPr>
          <p:nvPr>
            <p:ph type="tbl" sz="quarter" idx="11" hasCustomPrompt="1"/>
          </p:nvPr>
        </p:nvSpPr>
        <p:spPr>
          <a:xfrm>
            <a:off x="488875" y="1656523"/>
            <a:ext cx="11152263" cy="45442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Таблица</a:t>
            </a:r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88875" y="1033669"/>
            <a:ext cx="11152263" cy="4770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spcAft>
                <a:spcPts val="600"/>
              </a:spcAft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88875" y="444640"/>
            <a:ext cx="8681629" cy="509517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14623011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页01">
    <p:bg>
      <p:bgPr>
        <a:solidFill>
          <a:srgbClr val="1F63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95D08F-7DBA-423B-9203-2F2DDC9EC1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1000"/>
          </a:blip>
          <a:srcRect l="7120" r="11313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348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колонки_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Текст 3"/>
          <p:cNvSpPr>
            <a:spLocks noGrp="1"/>
          </p:cNvSpPr>
          <p:nvPr>
            <p:ph type="body" sz="quarter" idx="11" hasCustomPrompt="1"/>
          </p:nvPr>
        </p:nvSpPr>
        <p:spPr>
          <a:xfrm>
            <a:off x="4365388" y="1033670"/>
            <a:ext cx="3400692" cy="4664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8240446" y="1033668"/>
            <a:ext cx="3400692" cy="4664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490331" y="1656522"/>
            <a:ext cx="3400692" cy="4544254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2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r>
              <a:rPr lang="ru-RU" sz="1800" dirty="0"/>
              <a:t>Буллиты </a:t>
            </a:r>
            <a:r>
              <a:rPr lang="en-US" sz="1800" dirty="0"/>
              <a:t>1 </a:t>
            </a:r>
            <a:r>
              <a:rPr lang="ru-RU" sz="1800" dirty="0"/>
              <a:t>уровень</a:t>
            </a:r>
            <a:endParaRPr lang="en-US" sz="1800" dirty="0"/>
          </a:p>
          <a:p>
            <a:pPr lvl="1"/>
            <a:r>
              <a:rPr lang="ru-RU" sz="1600" dirty="0"/>
              <a:t>2 уровень</a:t>
            </a:r>
            <a:endParaRPr lang="en-US" sz="1600" dirty="0"/>
          </a:p>
          <a:p>
            <a:pPr lvl="2"/>
            <a:r>
              <a:rPr lang="ru-RU" sz="1400" dirty="0"/>
              <a:t>3</a:t>
            </a:r>
            <a:r>
              <a:rPr lang="en-US" sz="1400" dirty="0"/>
              <a:t> </a:t>
            </a:r>
            <a:r>
              <a:rPr lang="ru-RU" sz="1400" dirty="0"/>
              <a:t>уровень</a:t>
            </a:r>
            <a:endParaRPr lang="en-US" sz="1400" dirty="0"/>
          </a:p>
          <a:p>
            <a:pPr lvl="3"/>
            <a:r>
              <a:rPr lang="ru-RU" sz="1200" dirty="0"/>
              <a:t>4</a:t>
            </a:r>
            <a:r>
              <a:rPr lang="en-US" sz="1200" dirty="0"/>
              <a:t> </a:t>
            </a:r>
            <a:r>
              <a:rPr lang="ru-RU" sz="1200" dirty="0"/>
              <a:t>уровень</a:t>
            </a:r>
            <a:endParaRPr lang="en-US" sz="1200" dirty="0"/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14" hasCustomPrompt="1"/>
          </p:nvPr>
        </p:nvSpPr>
        <p:spPr>
          <a:xfrm>
            <a:off x="4365388" y="1656522"/>
            <a:ext cx="3400692" cy="4544254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2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r>
              <a:rPr lang="ru-RU" sz="1800" dirty="0"/>
              <a:t>Буллиты </a:t>
            </a:r>
            <a:r>
              <a:rPr lang="en-US" sz="1800" dirty="0"/>
              <a:t>1 </a:t>
            </a:r>
            <a:r>
              <a:rPr lang="ru-RU" sz="1800" dirty="0"/>
              <a:t>уровень</a:t>
            </a:r>
            <a:endParaRPr lang="en-US" sz="1800" dirty="0"/>
          </a:p>
          <a:p>
            <a:pPr lvl="1"/>
            <a:r>
              <a:rPr lang="ru-RU" sz="1600" dirty="0"/>
              <a:t>2 уровень</a:t>
            </a:r>
            <a:endParaRPr lang="en-US" sz="1600" dirty="0"/>
          </a:p>
          <a:p>
            <a:pPr lvl="2"/>
            <a:r>
              <a:rPr lang="ru-RU" sz="1400" dirty="0"/>
              <a:t>3</a:t>
            </a:r>
            <a:r>
              <a:rPr lang="en-US" sz="1400" dirty="0"/>
              <a:t> </a:t>
            </a:r>
            <a:r>
              <a:rPr lang="ru-RU" sz="1400" dirty="0"/>
              <a:t>уровень</a:t>
            </a:r>
            <a:endParaRPr lang="en-US" sz="1400" dirty="0"/>
          </a:p>
          <a:p>
            <a:pPr lvl="3"/>
            <a:r>
              <a:rPr lang="ru-RU" sz="1200" dirty="0"/>
              <a:t>4</a:t>
            </a:r>
            <a:r>
              <a:rPr lang="en-US" sz="1200" dirty="0"/>
              <a:t> </a:t>
            </a:r>
            <a:r>
              <a:rPr lang="ru-RU" sz="1200" dirty="0"/>
              <a:t>уровень</a:t>
            </a:r>
            <a:endParaRPr lang="en-US" sz="1200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8240445" y="1656521"/>
            <a:ext cx="3400692" cy="4544254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2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r>
              <a:rPr lang="ru-RU" sz="1800" dirty="0"/>
              <a:t>Буллиты </a:t>
            </a:r>
            <a:r>
              <a:rPr lang="en-US" sz="1800" dirty="0"/>
              <a:t>1 </a:t>
            </a:r>
            <a:r>
              <a:rPr lang="ru-RU" sz="1800" dirty="0"/>
              <a:t>уровень</a:t>
            </a:r>
            <a:endParaRPr lang="en-US" sz="1800" dirty="0"/>
          </a:p>
          <a:p>
            <a:pPr lvl="1"/>
            <a:r>
              <a:rPr lang="ru-RU" sz="1600" dirty="0"/>
              <a:t>2 уровень</a:t>
            </a:r>
            <a:endParaRPr lang="en-US" sz="1600" dirty="0"/>
          </a:p>
          <a:p>
            <a:pPr lvl="2"/>
            <a:r>
              <a:rPr lang="ru-RU" sz="1400" dirty="0"/>
              <a:t>3</a:t>
            </a:r>
            <a:r>
              <a:rPr lang="en-US" sz="1400" dirty="0"/>
              <a:t> </a:t>
            </a:r>
            <a:r>
              <a:rPr lang="ru-RU" sz="1400" dirty="0"/>
              <a:t>уровень</a:t>
            </a:r>
            <a:endParaRPr lang="en-US" sz="1400" dirty="0"/>
          </a:p>
          <a:p>
            <a:pPr lvl="3"/>
            <a:r>
              <a:rPr lang="ru-RU" sz="1200" dirty="0"/>
              <a:t>4</a:t>
            </a:r>
            <a:r>
              <a:rPr lang="en-US" sz="1200" dirty="0"/>
              <a:t> </a:t>
            </a:r>
            <a:r>
              <a:rPr lang="ru-RU" sz="1200" dirty="0"/>
              <a:t>уровень</a:t>
            </a:r>
            <a:endParaRPr lang="en-US" sz="1200" dirty="0"/>
          </a:p>
        </p:txBody>
      </p:sp>
      <p:sp>
        <p:nvSpPr>
          <p:cNvPr id="1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88875" y="1030635"/>
            <a:ext cx="3402147" cy="4801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spcAft>
                <a:spcPts val="600"/>
              </a:spcAft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1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88875" y="444640"/>
            <a:ext cx="8681629" cy="509517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61971538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5863" y="-1"/>
            <a:ext cx="4663929" cy="6200775"/>
          </a:xfrm>
          <a:prstGeom prst="rect">
            <a:avLst/>
          </a:prstGeom>
        </p:spPr>
      </p:pic>
      <p:sp>
        <p:nvSpPr>
          <p:cNvPr id="4" name="Прямоугольник 3"/>
          <p:cNvSpPr/>
          <p:nvPr userDrawn="1"/>
        </p:nvSpPr>
        <p:spPr>
          <a:xfrm>
            <a:off x="7535863" y="-1"/>
            <a:ext cx="4663929" cy="6200775"/>
          </a:xfrm>
          <a:prstGeom prst="rect">
            <a:avLst/>
          </a:prstGeom>
          <a:gradFill flip="none" rotWithShape="1">
            <a:gsLst>
              <a:gs pos="0">
                <a:srgbClr val="CE183F">
                  <a:alpha val="69804"/>
                </a:srgbClr>
              </a:gs>
              <a:gs pos="100000">
                <a:srgbClr val="008FFA">
                  <a:alpha val="69804"/>
                </a:srgbClr>
              </a:gs>
            </a:gsLst>
            <a:lin ang="18900000" scaled="1"/>
            <a:tileRect/>
          </a:gradFill>
        </p:spPr>
        <p:txBody>
          <a:bodyPr wrap="square" lIns="0" tIns="0" rIns="0" bIns="0" rtlCol="0" anchor="ctr"/>
          <a:lstStyle/>
          <a:p>
            <a:pPr algn="ctr"/>
            <a:endParaRPr lang="ru-RU" sz="1092">
              <a:solidFill>
                <a:srgbClr val="B01736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490329" y="1656522"/>
            <a:ext cx="6612835" cy="4544254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2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r>
              <a:rPr lang="ru-RU" sz="1800" dirty="0"/>
              <a:t>Буллиты </a:t>
            </a:r>
            <a:r>
              <a:rPr lang="en-US" sz="1800" dirty="0"/>
              <a:t>1 </a:t>
            </a:r>
            <a:r>
              <a:rPr lang="ru-RU" sz="1800" dirty="0"/>
              <a:t>уровень</a:t>
            </a:r>
            <a:endParaRPr lang="en-US" sz="1800" dirty="0"/>
          </a:p>
          <a:p>
            <a:pPr lvl="1"/>
            <a:r>
              <a:rPr lang="ru-RU" sz="1600" dirty="0"/>
              <a:t>2 уровень</a:t>
            </a:r>
            <a:endParaRPr lang="en-US" sz="1600" dirty="0"/>
          </a:p>
          <a:p>
            <a:pPr lvl="2"/>
            <a:r>
              <a:rPr lang="ru-RU" sz="1400" dirty="0"/>
              <a:t>3</a:t>
            </a:r>
            <a:r>
              <a:rPr lang="en-US" sz="1400" dirty="0"/>
              <a:t> </a:t>
            </a:r>
            <a:r>
              <a:rPr lang="ru-RU" sz="1400" dirty="0"/>
              <a:t>уровень</a:t>
            </a:r>
            <a:endParaRPr lang="en-US" sz="1400" dirty="0"/>
          </a:p>
          <a:p>
            <a:pPr lvl="3"/>
            <a:r>
              <a:rPr lang="ru-RU" sz="1200" dirty="0"/>
              <a:t>4</a:t>
            </a:r>
            <a:r>
              <a:rPr lang="en-US" sz="1200" dirty="0"/>
              <a:t> </a:t>
            </a:r>
            <a:r>
              <a:rPr lang="ru-RU" sz="1200" dirty="0"/>
              <a:t>уровень</a:t>
            </a:r>
            <a:endParaRPr lang="en-US" sz="1200" dirty="0"/>
          </a:p>
        </p:txBody>
      </p:sp>
      <p:sp>
        <p:nvSpPr>
          <p:cNvPr id="1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88875" y="444640"/>
            <a:ext cx="6614314" cy="509517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88875" y="1033669"/>
            <a:ext cx="6614314" cy="4770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spcAft>
                <a:spcPts val="600"/>
              </a:spcAft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894" y="457892"/>
            <a:ext cx="2376000" cy="41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5320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5134320" y="1656522"/>
            <a:ext cx="6506818" cy="4544254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2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r>
              <a:rPr lang="ru-RU" sz="1800" dirty="0"/>
              <a:t>Буллиты </a:t>
            </a:r>
            <a:r>
              <a:rPr lang="en-US" sz="1800" dirty="0"/>
              <a:t>1 </a:t>
            </a:r>
            <a:r>
              <a:rPr lang="ru-RU" sz="1800" dirty="0"/>
              <a:t>уровень</a:t>
            </a:r>
            <a:endParaRPr lang="en-US" sz="1800" dirty="0"/>
          </a:p>
          <a:p>
            <a:pPr lvl="1"/>
            <a:r>
              <a:rPr lang="ru-RU" sz="1600" dirty="0"/>
              <a:t>2 уровень</a:t>
            </a:r>
            <a:endParaRPr lang="en-US" sz="1600" dirty="0"/>
          </a:p>
          <a:p>
            <a:pPr lvl="2"/>
            <a:r>
              <a:rPr lang="ru-RU" sz="1400" dirty="0"/>
              <a:t>3</a:t>
            </a:r>
            <a:r>
              <a:rPr lang="en-US" sz="1400" dirty="0"/>
              <a:t> </a:t>
            </a:r>
            <a:r>
              <a:rPr lang="ru-RU" sz="1400" dirty="0"/>
              <a:t>уровень</a:t>
            </a:r>
            <a:endParaRPr lang="en-US" sz="1400" dirty="0"/>
          </a:p>
          <a:p>
            <a:pPr lvl="3"/>
            <a:r>
              <a:rPr lang="ru-RU" sz="1200" dirty="0"/>
              <a:t>4</a:t>
            </a:r>
            <a:r>
              <a:rPr lang="en-US" sz="1200" dirty="0"/>
              <a:t> </a:t>
            </a:r>
            <a:r>
              <a:rPr lang="ru-RU" sz="1200" dirty="0"/>
              <a:t>уровень</a:t>
            </a:r>
            <a:endParaRPr lang="en-US" sz="1200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4656137" cy="6200774"/>
          </a:xfrm>
          <a:prstGeom prst="rect">
            <a:avLst/>
          </a:prstGeom>
        </p:spPr>
      </p:pic>
      <p:sp>
        <p:nvSpPr>
          <p:cNvPr id="11" name="Прямоугольник 10"/>
          <p:cNvSpPr/>
          <p:nvPr userDrawn="1"/>
        </p:nvSpPr>
        <p:spPr>
          <a:xfrm>
            <a:off x="0" y="-8957"/>
            <a:ext cx="4656137" cy="6209732"/>
          </a:xfrm>
          <a:prstGeom prst="rect">
            <a:avLst/>
          </a:prstGeom>
          <a:gradFill flip="none" rotWithShape="1">
            <a:gsLst>
              <a:gs pos="0">
                <a:srgbClr val="CE183F">
                  <a:alpha val="69804"/>
                </a:srgbClr>
              </a:gs>
              <a:gs pos="100000">
                <a:srgbClr val="008FFA">
                  <a:alpha val="69804"/>
                </a:srgbClr>
              </a:gs>
            </a:gsLst>
            <a:lin ang="18900000" scaled="1"/>
            <a:tileRect/>
          </a:gradFill>
        </p:spPr>
        <p:txBody>
          <a:bodyPr wrap="square" lIns="0" tIns="0" rIns="0" bIns="0" rtlCol="0" anchor="ctr"/>
          <a:lstStyle/>
          <a:p>
            <a:pPr algn="ctr"/>
            <a:endParaRPr lang="ru-RU" sz="1092">
              <a:solidFill>
                <a:srgbClr val="B01736"/>
              </a:solidFill>
            </a:endParaRPr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5134320" y="1033669"/>
            <a:ext cx="6506818" cy="4770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spcAft>
                <a:spcPts val="600"/>
              </a:spcAft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134320" y="444640"/>
            <a:ext cx="4036184" cy="509517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5541320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инка сверху_Ч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" y="0"/>
            <a:ext cx="12189136" cy="314886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481359" y="850261"/>
            <a:ext cx="11159779" cy="88616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ru-RU" sz="50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8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81359" y="3599466"/>
            <a:ext cx="11159779" cy="26013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81359" y="1736430"/>
            <a:ext cx="11159779" cy="5352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spcAft>
                <a:spcPts val="600"/>
              </a:spcAft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138" y="458297"/>
            <a:ext cx="2376000" cy="41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913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инка сверху_градиен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onference Planning - Shippan Partners LLC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6" b="15951"/>
          <a:stretch/>
        </p:blipFill>
        <p:spPr bwMode="auto">
          <a:xfrm>
            <a:off x="0" y="-1"/>
            <a:ext cx="12215132" cy="315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 userDrawn="1"/>
        </p:nvSpPr>
        <p:spPr>
          <a:xfrm>
            <a:off x="-11566" y="-1"/>
            <a:ext cx="12215132" cy="3167665"/>
          </a:xfrm>
          <a:prstGeom prst="rect">
            <a:avLst/>
          </a:prstGeom>
          <a:gradFill flip="none" rotWithShape="1">
            <a:gsLst>
              <a:gs pos="0">
                <a:srgbClr val="B01736">
                  <a:alpha val="80000"/>
                </a:srgbClr>
              </a:gs>
              <a:gs pos="100000">
                <a:srgbClr val="0070C0">
                  <a:alpha val="65000"/>
                </a:srgbClr>
              </a:gs>
            </a:gsLst>
            <a:lin ang="18900000" scaled="1"/>
            <a:tileRect/>
          </a:gradFill>
        </p:spPr>
        <p:txBody>
          <a:bodyPr wrap="square" lIns="0" tIns="0" rIns="0" bIns="0" rtlCol="0" anchor="ctr"/>
          <a:lstStyle/>
          <a:p>
            <a:pPr algn="ctr"/>
            <a:endParaRPr lang="ru-RU" sz="1092">
              <a:solidFill>
                <a:srgbClr val="B01736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481359" y="850261"/>
            <a:ext cx="11159779" cy="87291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ru-RU" sz="5000" b="1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8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81359" y="3595640"/>
            <a:ext cx="11159779" cy="26051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81359" y="1762538"/>
            <a:ext cx="11159779" cy="5300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spcAft>
                <a:spcPts val="600"/>
              </a:spcAft>
              <a:buNone/>
              <a:defRPr lang="ru-RU" sz="1800" kern="1200" dirty="0">
                <a:solidFill>
                  <a:schemeClr val="bg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894" y="457892"/>
            <a:ext cx="2376000" cy="41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3973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587375" y="2795047"/>
            <a:ext cx="11053763" cy="126790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lang="ru-RU" sz="5000" b="1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894" y="457892"/>
            <a:ext cx="2376000" cy="41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987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разделитель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587375" y="2795047"/>
            <a:ext cx="11053763" cy="126790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lang="ru-RU" sz="5000" b="1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894" y="457892"/>
            <a:ext cx="2376000" cy="41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5671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разделитель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587375" y="2795047"/>
            <a:ext cx="11053763" cy="126790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lang="ru-RU" sz="5000" b="1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894" y="457892"/>
            <a:ext cx="2376000" cy="41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3243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разделитель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587375" y="2795047"/>
            <a:ext cx="11053763" cy="126790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lang="ru-RU" sz="5000" b="1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894" y="457892"/>
            <a:ext cx="2376000" cy="41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446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разделитель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587375" y="2795047"/>
            <a:ext cx="11053763" cy="126790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lang="ru-RU" sz="5000" b="1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894" y="457892"/>
            <a:ext cx="2376000" cy="41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633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居中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A9459B0-C70C-8A40-96A0-0B2EA2750B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445028"/>
            <a:ext cx="12192000" cy="425386"/>
          </a:xfrm>
          <a:prstGeom prst="rect">
            <a:avLst/>
          </a:prstGeom>
        </p:spPr>
      </p:pic>
      <p:pic>
        <p:nvPicPr>
          <p:cNvPr id="12" name="图片 11" descr="画着卡通人物&#10;&#10;中度可信度描述已自动生成">
            <a:extLst>
              <a:ext uri="{FF2B5EF4-FFF2-40B4-BE49-F238E27FC236}">
                <a16:creationId xmlns:a16="http://schemas.microsoft.com/office/drawing/2014/main" id="{142A69F1-16FD-43DA-BDC9-A7834A7B73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602841"/>
            <a:ext cx="640800" cy="85346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48F66EA7-EA9B-4247-AD7A-FA3E4CAECBE6}"/>
              </a:ext>
            </a:extLst>
          </p:cNvPr>
          <p:cNvSpPr txBox="1"/>
          <p:nvPr userDrawn="1"/>
        </p:nvSpPr>
        <p:spPr>
          <a:xfrm>
            <a:off x="7445937" y="6535300"/>
            <a:ext cx="311058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en-US" altLang="zh-CN" sz="800" b="0" spc="170" baseline="0" dirty="0">
                <a:solidFill>
                  <a:srgbClr val="2068D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Reliable All-in-One </a:t>
            </a:r>
            <a:r>
              <a:rPr lang="en-US" altLang="zh-CN" sz="800" b="0" spc="170" baseline="0" dirty="0" err="1">
                <a:solidFill>
                  <a:srgbClr val="2068D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CAx</a:t>
            </a:r>
            <a:r>
              <a:rPr lang="en-US" altLang="zh-CN" sz="800" b="0" spc="170" baseline="0" dirty="0">
                <a:solidFill>
                  <a:srgbClr val="2068D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 Solutions Provider</a:t>
            </a:r>
            <a:endParaRPr lang="zh-CN" altLang="en-US" sz="800" b="0" spc="170" baseline="0" dirty="0">
              <a:solidFill>
                <a:srgbClr val="2068D2"/>
              </a:solidFill>
              <a:latin typeface="Open Sans" panose="020B0606030504020204" pitchFamily="34" charset="0"/>
              <a:ea typeface="Microsoft YaHei" panose="020B0503020204020204" pitchFamily="34" charset="-122"/>
              <a:cs typeface="Open Sans" panose="020B0606030504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500370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ы и отве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4256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Фина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8612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E71FDC-1743-46B4-BDC5-B046CC46C9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AB849B-1185-4FF9-9CB8-14EB3625A0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53" y="579116"/>
            <a:ext cx="2340000" cy="526682"/>
          </a:xfrm>
          <a:prstGeom prst="rect">
            <a:avLst/>
          </a:prstGeom>
        </p:spPr>
      </p:pic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70EEB53C-8C1C-4860-B744-00DD6C2170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635" y="2316093"/>
            <a:ext cx="11261427" cy="1490364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  <a:br>
              <a:rPr lang="en-US" dirty="0"/>
            </a:br>
            <a:endParaRPr lang="ru-RU" dirty="0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990AEBD2-817F-4215-BB54-76D813357D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4636" y="3913336"/>
            <a:ext cx="11261427" cy="50980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075AA343-377B-41C6-9D2F-D46552CCF0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5268" y="5451551"/>
            <a:ext cx="6379569" cy="4069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17" name="Текст 14">
            <a:extLst>
              <a:ext uri="{FF2B5EF4-FFF2-40B4-BE49-F238E27FC236}">
                <a16:creationId xmlns:a16="http://schemas.microsoft.com/office/drawing/2014/main" id="{B9DEFA85-FC64-40A6-AB9A-966532EC0D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5268" y="5879805"/>
            <a:ext cx="6379569" cy="4069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10035715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6069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9465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6027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235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9972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4312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021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左对齐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同侧圆角矩形 11">
            <a:extLst>
              <a:ext uri="{FF2B5EF4-FFF2-40B4-BE49-F238E27FC236}">
                <a16:creationId xmlns:a16="http://schemas.microsoft.com/office/drawing/2014/main" id="{B19F1052-2E30-3F49-B2FB-B70631ACDF0B}"/>
              </a:ext>
            </a:extLst>
          </p:cNvPr>
          <p:cNvSpPr/>
          <p:nvPr userDrawn="1"/>
        </p:nvSpPr>
        <p:spPr>
          <a:xfrm rot="5400000">
            <a:off x="4915090" y="-4555820"/>
            <a:ext cx="665018" cy="10495196"/>
          </a:xfrm>
          <a:custGeom>
            <a:avLst/>
            <a:gdLst>
              <a:gd name="connsiteX0" fmla="*/ 110839 w 665018"/>
              <a:gd name="connsiteY0" fmla="*/ 0 h 10495155"/>
              <a:gd name="connsiteX1" fmla="*/ 554179 w 665018"/>
              <a:gd name="connsiteY1" fmla="*/ 0 h 10495155"/>
              <a:gd name="connsiteX2" fmla="*/ 665018 w 665018"/>
              <a:gd name="connsiteY2" fmla="*/ 110839 h 10495155"/>
              <a:gd name="connsiteX3" fmla="*/ 665018 w 665018"/>
              <a:gd name="connsiteY3" fmla="*/ 10495155 h 10495155"/>
              <a:gd name="connsiteX4" fmla="*/ 665018 w 665018"/>
              <a:gd name="connsiteY4" fmla="*/ 10495155 h 10495155"/>
              <a:gd name="connsiteX5" fmla="*/ 0 w 665018"/>
              <a:gd name="connsiteY5" fmla="*/ 10495155 h 10495155"/>
              <a:gd name="connsiteX6" fmla="*/ 0 w 665018"/>
              <a:gd name="connsiteY6" fmla="*/ 10495155 h 10495155"/>
              <a:gd name="connsiteX7" fmla="*/ 0 w 665018"/>
              <a:gd name="connsiteY7" fmla="*/ 110839 h 10495155"/>
              <a:gd name="connsiteX8" fmla="*/ 110839 w 665018"/>
              <a:gd name="connsiteY8" fmla="*/ 0 h 10495155"/>
              <a:gd name="connsiteX0" fmla="*/ 75914 w 665018"/>
              <a:gd name="connsiteY0" fmla="*/ 0 h 10495158"/>
              <a:gd name="connsiteX1" fmla="*/ 554179 w 665018"/>
              <a:gd name="connsiteY1" fmla="*/ 3 h 10495158"/>
              <a:gd name="connsiteX2" fmla="*/ 665018 w 665018"/>
              <a:gd name="connsiteY2" fmla="*/ 110842 h 10495158"/>
              <a:gd name="connsiteX3" fmla="*/ 665018 w 665018"/>
              <a:gd name="connsiteY3" fmla="*/ 10495158 h 10495158"/>
              <a:gd name="connsiteX4" fmla="*/ 665018 w 665018"/>
              <a:gd name="connsiteY4" fmla="*/ 10495158 h 10495158"/>
              <a:gd name="connsiteX5" fmla="*/ 0 w 665018"/>
              <a:gd name="connsiteY5" fmla="*/ 10495158 h 10495158"/>
              <a:gd name="connsiteX6" fmla="*/ 0 w 665018"/>
              <a:gd name="connsiteY6" fmla="*/ 10495158 h 10495158"/>
              <a:gd name="connsiteX7" fmla="*/ 0 w 665018"/>
              <a:gd name="connsiteY7" fmla="*/ 110842 h 10495158"/>
              <a:gd name="connsiteX8" fmla="*/ 75914 w 665018"/>
              <a:gd name="connsiteY8" fmla="*/ 0 h 10495158"/>
              <a:gd name="connsiteX0" fmla="*/ 75914 w 665018"/>
              <a:gd name="connsiteY0" fmla="*/ 0 h 10495158"/>
              <a:gd name="connsiteX1" fmla="*/ 554179 w 665018"/>
              <a:gd name="connsiteY1" fmla="*/ 3 h 10495158"/>
              <a:gd name="connsiteX2" fmla="*/ 665018 w 665018"/>
              <a:gd name="connsiteY2" fmla="*/ 110842 h 10495158"/>
              <a:gd name="connsiteX3" fmla="*/ 665018 w 665018"/>
              <a:gd name="connsiteY3" fmla="*/ 10495158 h 10495158"/>
              <a:gd name="connsiteX4" fmla="*/ 665018 w 665018"/>
              <a:gd name="connsiteY4" fmla="*/ 10495158 h 10495158"/>
              <a:gd name="connsiteX5" fmla="*/ 0 w 665018"/>
              <a:gd name="connsiteY5" fmla="*/ 10495158 h 10495158"/>
              <a:gd name="connsiteX6" fmla="*/ 0 w 665018"/>
              <a:gd name="connsiteY6" fmla="*/ 10495158 h 10495158"/>
              <a:gd name="connsiteX7" fmla="*/ 0 w 665018"/>
              <a:gd name="connsiteY7" fmla="*/ 88617 h 10495158"/>
              <a:gd name="connsiteX8" fmla="*/ 75914 w 665018"/>
              <a:gd name="connsiteY8" fmla="*/ 0 h 10495158"/>
              <a:gd name="connsiteX0" fmla="*/ 75914 w 665018"/>
              <a:gd name="connsiteY0" fmla="*/ 0 h 10495158"/>
              <a:gd name="connsiteX1" fmla="*/ 170004 w 665018"/>
              <a:gd name="connsiteY1" fmla="*/ 3 h 10495158"/>
              <a:gd name="connsiteX2" fmla="*/ 665018 w 665018"/>
              <a:gd name="connsiteY2" fmla="*/ 110842 h 10495158"/>
              <a:gd name="connsiteX3" fmla="*/ 665018 w 665018"/>
              <a:gd name="connsiteY3" fmla="*/ 10495158 h 10495158"/>
              <a:gd name="connsiteX4" fmla="*/ 665018 w 665018"/>
              <a:gd name="connsiteY4" fmla="*/ 10495158 h 10495158"/>
              <a:gd name="connsiteX5" fmla="*/ 0 w 665018"/>
              <a:gd name="connsiteY5" fmla="*/ 10495158 h 10495158"/>
              <a:gd name="connsiteX6" fmla="*/ 0 w 665018"/>
              <a:gd name="connsiteY6" fmla="*/ 10495158 h 10495158"/>
              <a:gd name="connsiteX7" fmla="*/ 0 w 665018"/>
              <a:gd name="connsiteY7" fmla="*/ 88617 h 10495158"/>
              <a:gd name="connsiteX8" fmla="*/ 75914 w 665018"/>
              <a:gd name="connsiteY8" fmla="*/ 0 h 10495158"/>
              <a:gd name="connsiteX0" fmla="*/ 75914 w 665018"/>
              <a:gd name="connsiteY0" fmla="*/ 0 h 10495158"/>
              <a:gd name="connsiteX1" fmla="*/ 170004 w 665018"/>
              <a:gd name="connsiteY1" fmla="*/ 3 h 10495158"/>
              <a:gd name="connsiteX2" fmla="*/ 661843 w 665018"/>
              <a:gd name="connsiteY2" fmla="*/ 653767 h 10495158"/>
              <a:gd name="connsiteX3" fmla="*/ 665018 w 665018"/>
              <a:gd name="connsiteY3" fmla="*/ 10495158 h 10495158"/>
              <a:gd name="connsiteX4" fmla="*/ 665018 w 665018"/>
              <a:gd name="connsiteY4" fmla="*/ 10495158 h 10495158"/>
              <a:gd name="connsiteX5" fmla="*/ 0 w 665018"/>
              <a:gd name="connsiteY5" fmla="*/ 10495158 h 10495158"/>
              <a:gd name="connsiteX6" fmla="*/ 0 w 665018"/>
              <a:gd name="connsiteY6" fmla="*/ 10495158 h 10495158"/>
              <a:gd name="connsiteX7" fmla="*/ 0 w 665018"/>
              <a:gd name="connsiteY7" fmla="*/ 88617 h 10495158"/>
              <a:gd name="connsiteX8" fmla="*/ 75914 w 665018"/>
              <a:gd name="connsiteY8" fmla="*/ 0 h 10495158"/>
              <a:gd name="connsiteX0" fmla="*/ 75914 w 665018"/>
              <a:gd name="connsiteY0" fmla="*/ 0 h 10495158"/>
              <a:gd name="connsiteX1" fmla="*/ 170004 w 665018"/>
              <a:gd name="connsiteY1" fmla="*/ 3 h 10495158"/>
              <a:gd name="connsiteX2" fmla="*/ 661843 w 665018"/>
              <a:gd name="connsiteY2" fmla="*/ 485492 h 10495158"/>
              <a:gd name="connsiteX3" fmla="*/ 665018 w 665018"/>
              <a:gd name="connsiteY3" fmla="*/ 10495158 h 10495158"/>
              <a:gd name="connsiteX4" fmla="*/ 665018 w 665018"/>
              <a:gd name="connsiteY4" fmla="*/ 10495158 h 10495158"/>
              <a:gd name="connsiteX5" fmla="*/ 0 w 665018"/>
              <a:gd name="connsiteY5" fmla="*/ 10495158 h 10495158"/>
              <a:gd name="connsiteX6" fmla="*/ 0 w 665018"/>
              <a:gd name="connsiteY6" fmla="*/ 10495158 h 10495158"/>
              <a:gd name="connsiteX7" fmla="*/ 0 w 665018"/>
              <a:gd name="connsiteY7" fmla="*/ 88617 h 10495158"/>
              <a:gd name="connsiteX8" fmla="*/ 75914 w 665018"/>
              <a:gd name="connsiteY8" fmla="*/ 0 h 10495158"/>
              <a:gd name="connsiteX0" fmla="*/ 75914 w 665018"/>
              <a:gd name="connsiteY0" fmla="*/ 0 h 10495158"/>
              <a:gd name="connsiteX1" fmla="*/ 170004 w 665018"/>
              <a:gd name="connsiteY1" fmla="*/ 3 h 10495158"/>
              <a:gd name="connsiteX2" fmla="*/ 661843 w 665018"/>
              <a:gd name="connsiteY2" fmla="*/ 485492 h 10495158"/>
              <a:gd name="connsiteX3" fmla="*/ 665018 w 665018"/>
              <a:gd name="connsiteY3" fmla="*/ 10495158 h 10495158"/>
              <a:gd name="connsiteX4" fmla="*/ 665018 w 665018"/>
              <a:gd name="connsiteY4" fmla="*/ 10495158 h 10495158"/>
              <a:gd name="connsiteX5" fmla="*/ 0 w 665018"/>
              <a:gd name="connsiteY5" fmla="*/ 10495158 h 10495158"/>
              <a:gd name="connsiteX6" fmla="*/ 0 w 665018"/>
              <a:gd name="connsiteY6" fmla="*/ 10495158 h 10495158"/>
              <a:gd name="connsiteX7" fmla="*/ 0 w 665018"/>
              <a:gd name="connsiteY7" fmla="*/ 88617 h 10495158"/>
              <a:gd name="connsiteX8" fmla="*/ 75914 w 665018"/>
              <a:gd name="connsiteY8" fmla="*/ 0 h 10495158"/>
              <a:gd name="connsiteX0" fmla="*/ 75914 w 665018"/>
              <a:gd name="connsiteY0" fmla="*/ 37 h 10495195"/>
              <a:gd name="connsiteX1" fmla="*/ 170004 w 665018"/>
              <a:gd name="connsiteY1" fmla="*/ 40 h 10495195"/>
              <a:gd name="connsiteX2" fmla="*/ 661843 w 665018"/>
              <a:gd name="connsiteY2" fmla="*/ 485529 h 10495195"/>
              <a:gd name="connsiteX3" fmla="*/ 665018 w 665018"/>
              <a:gd name="connsiteY3" fmla="*/ 10495195 h 10495195"/>
              <a:gd name="connsiteX4" fmla="*/ 665018 w 665018"/>
              <a:gd name="connsiteY4" fmla="*/ 10495195 h 10495195"/>
              <a:gd name="connsiteX5" fmla="*/ 0 w 665018"/>
              <a:gd name="connsiteY5" fmla="*/ 10495195 h 10495195"/>
              <a:gd name="connsiteX6" fmla="*/ 0 w 665018"/>
              <a:gd name="connsiteY6" fmla="*/ 10495195 h 10495195"/>
              <a:gd name="connsiteX7" fmla="*/ 0 w 665018"/>
              <a:gd name="connsiteY7" fmla="*/ 88654 h 10495195"/>
              <a:gd name="connsiteX8" fmla="*/ 75914 w 665018"/>
              <a:gd name="connsiteY8" fmla="*/ 37 h 10495195"/>
              <a:gd name="connsiteX0" fmla="*/ 75914 w 665018"/>
              <a:gd name="connsiteY0" fmla="*/ 30 h 10495188"/>
              <a:gd name="connsiteX1" fmla="*/ 170004 w 665018"/>
              <a:gd name="connsiteY1" fmla="*/ 33 h 10495188"/>
              <a:gd name="connsiteX2" fmla="*/ 661843 w 665018"/>
              <a:gd name="connsiteY2" fmla="*/ 485522 h 10495188"/>
              <a:gd name="connsiteX3" fmla="*/ 665018 w 665018"/>
              <a:gd name="connsiteY3" fmla="*/ 10495188 h 10495188"/>
              <a:gd name="connsiteX4" fmla="*/ 665018 w 665018"/>
              <a:gd name="connsiteY4" fmla="*/ 10495188 h 10495188"/>
              <a:gd name="connsiteX5" fmla="*/ 0 w 665018"/>
              <a:gd name="connsiteY5" fmla="*/ 10495188 h 10495188"/>
              <a:gd name="connsiteX6" fmla="*/ 0 w 665018"/>
              <a:gd name="connsiteY6" fmla="*/ 10495188 h 10495188"/>
              <a:gd name="connsiteX7" fmla="*/ 0 w 665018"/>
              <a:gd name="connsiteY7" fmla="*/ 88647 h 10495188"/>
              <a:gd name="connsiteX8" fmla="*/ 75914 w 665018"/>
              <a:gd name="connsiteY8" fmla="*/ 30 h 10495188"/>
              <a:gd name="connsiteX0" fmla="*/ 75914 w 665018"/>
              <a:gd name="connsiteY0" fmla="*/ 37 h 10495195"/>
              <a:gd name="connsiteX1" fmla="*/ 170004 w 665018"/>
              <a:gd name="connsiteY1" fmla="*/ 40 h 10495195"/>
              <a:gd name="connsiteX2" fmla="*/ 661843 w 665018"/>
              <a:gd name="connsiteY2" fmla="*/ 485529 h 10495195"/>
              <a:gd name="connsiteX3" fmla="*/ 665018 w 665018"/>
              <a:gd name="connsiteY3" fmla="*/ 10495195 h 10495195"/>
              <a:gd name="connsiteX4" fmla="*/ 665018 w 665018"/>
              <a:gd name="connsiteY4" fmla="*/ 10495195 h 10495195"/>
              <a:gd name="connsiteX5" fmla="*/ 0 w 665018"/>
              <a:gd name="connsiteY5" fmla="*/ 10495195 h 10495195"/>
              <a:gd name="connsiteX6" fmla="*/ 0 w 665018"/>
              <a:gd name="connsiteY6" fmla="*/ 10495195 h 10495195"/>
              <a:gd name="connsiteX7" fmla="*/ 0 w 665018"/>
              <a:gd name="connsiteY7" fmla="*/ 88654 h 10495195"/>
              <a:gd name="connsiteX8" fmla="*/ 75914 w 665018"/>
              <a:gd name="connsiteY8" fmla="*/ 37 h 10495195"/>
              <a:gd name="connsiteX0" fmla="*/ 75914 w 665018"/>
              <a:gd name="connsiteY0" fmla="*/ 39 h 10495197"/>
              <a:gd name="connsiteX1" fmla="*/ 170004 w 665018"/>
              <a:gd name="connsiteY1" fmla="*/ 42 h 10495197"/>
              <a:gd name="connsiteX2" fmla="*/ 636443 w 665018"/>
              <a:gd name="connsiteY2" fmla="*/ 479179 h 10495197"/>
              <a:gd name="connsiteX3" fmla="*/ 665018 w 665018"/>
              <a:gd name="connsiteY3" fmla="*/ 10495197 h 10495197"/>
              <a:gd name="connsiteX4" fmla="*/ 665018 w 665018"/>
              <a:gd name="connsiteY4" fmla="*/ 10495197 h 10495197"/>
              <a:gd name="connsiteX5" fmla="*/ 0 w 665018"/>
              <a:gd name="connsiteY5" fmla="*/ 10495197 h 10495197"/>
              <a:gd name="connsiteX6" fmla="*/ 0 w 665018"/>
              <a:gd name="connsiteY6" fmla="*/ 10495197 h 10495197"/>
              <a:gd name="connsiteX7" fmla="*/ 0 w 665018"/>
              <a:gd name="connsiteY7" fmla="*/ 88656 h 10495197"/>
              <a:gd name="connsiteX8" fmla="*/ 75914 w 665018"/>
              <a:gd name="connsiteY8" fmla="*/ 39 h 10495197"/>
              <a:gd name="connsiteX0" fmla="*/ 75914 w 665018"/>
              <a:gd name="connsiteY0" fmla="*/ 34 h 10495192"/>
              <a:gd name="connsiteX1" fmla="*/ 170004 w 665018"/>
              <a:gd name="connsiteY1" fmla="*/ 37 h 10495192"/>
              <a:gd name="connsiteX2" fmla="*/ 658668 w 665018"/>
              <a:gd name="connsiteY2" fmla="*/ 504572 h 10495192"/>
              <a:gd name="connsiteX3" fmla="*/ 665018 w 665018"/>
              <a:gd name="connsiteY3" fmla="*/ 10495192 h 10495192"/>
              <a:gd name="connsiteX4" fmla="*/ 665018 w 665018"/>
              <a:gd name="connsiteY4" fmla="*/ 10495192 h 10495192"/>
              <a:gd name="connsiteX5" fmla="*/ 0 w 665018"/>
              <a:gd name="connsiteY5" fmla="*/ 10495192 h 10495192"/>
              <a:gd name="connsiteX6" fmla="*/ 0 w 665018"/>
              <a:gd name="connsiteY6" fmla="*/ 10495192 h 10495192"/>
              <a:gd name="connsiteX7" fmla="*/ 0 w 665018"/>
              <a:gd name="connsiteY7" fmla="*/ 88651 h 10495192"/>
              <a:gd name="connsiteX8" fmla="*/ 75914 w 665018"/>
              <a:gd name="connsiteY8" fmla="*/ 34 h 10495192"/>
              <a:gd name="connsiteX0" fmla="*/ 75914 w 665018"/>
              <a:gd name="connsiteY0" fmla="*/ 38 h 10495196"/>
              <a:gd name="connsiteX1" fmla="*/ 170004 w 665018"/>
              <a:gd name="connsiteY1" fmla="*/ 41 h 10495196"/>
              <a:gd name="connsiteX2" fmla="*/ 658668 w 665018"/>
              <a:gd name="connsiteY2" fmla="*/ 504576 h 10495196"/>
              <a:gd name="connsiteX3" fmla="*/ 665018 w 665018"/>
              <a:gd name="connsiteY3" fmla="*/ 10495196 h 10495196"/>
              <a:gd name="connsiteX4" fmla="*/ 665018 w 665018"/>
              <a:gd name="connsiteY4" fmla="*/ 10495196 h 10495196"/>
              <a:gd name="connsiteX5" fmla="*/ 0 w 665018"/>
              <a:gd name="connsiteY5" fmla="*/ 10495196 h 10495196"/>
              <a:gd name="connsiteX6" fmla="*/ 0 w 665018"/>
              <a:gd name="connsiteY6" fmla="*/ 10495196 h 10495196"/>
              <a:gd name="connsiteX7" fmla="*/ 0 w 665018"/>
              <a:gd name="connsiteY7" fmla="*/ 88655 h 10495196"/>
              <a:gd name="connsiteX8" fmla="*/ 75914 w 665018"/>
              <a:gd name="connsiteY8" fmla="*/ 38 h 1049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5018" h="10495196">
                <a:moveTo>
                  <a:pt x="75914" y="38"/>
                </a:moveTo>
                <a:lnTo>
                  <a:pt x="170004" y="41"/>
                </a:lnTo>
                <a:cubicBezTo>
                  <a:pt x="453469" y="-3134"/>
                  <a:pt x="665018" y="176659"/>
                  <a:pt x="658668" y="504576"/>
                </a:cubicBezTo>
                <a:cubicBezTo>
                  <a:pt x="659726" y="3785040"/>
                  <a:pt x="663960" y="7214732"/>
                  <a:pt x="665018" y="10495196"/>
                </a:cubicBezTo>
                <a:lnTo>
                  <a:pt x="665018" y="10495196"/>
                </a:lnTo>
                <a:lnTo>
                  <a:pt x="0" y="10495196"/>
                </a:lnTo>
                <a:lnTo>
                  <a:pt x="0" y="10495196"/>
                </a:lnTo>
                <a:lnTo>
                  <a:pt x="0" y="88655"/>
                </a:lnTo>
                <a:cubicBezTo>
                  <a:pt x="0" y="27440"/>
                  <a:pt x="14699" y="38"/>
                  <a:pt x="75914" y="38"/>
                </a:cubicBezTo>
                <a:close/>
              </a:path>
            </a:pathLst>
          </a:custGeom>
          <a:solidFill>
            <a:srgbClr val="377B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1F7A9BB-E08C-407A-9415-C6BAB8F439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445028"/>
            <a:ext cx="12192000" cy="425386"/>
          </a:xfrm>
          <a:prstGeom prst="rect">
            <a:avLst/>
          </a:prstGeom>
        </p:spPr>
      </p:pic>
      <p:pic>
        <p:nvPicPr>
          <p:cNvPr id="13" name="图片 12" descr="画着卡通人物&#10;&#10;中度可信度描述已自动生成">
            <a:extLst>
              <a:ext uri="{FF2B5EF4-FFF2-40B4-BE49-F238E27FC236}">
                <a16:creationId xmlns:a16="http://schemas.microsoft.com/office/drawing/2014/main" id="{0A413F93-826E-4AB1-A189-A72631D59F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602841"/>
            <a:ext cx="640800" cy="85346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114A3F1-925B-49C4-83D3-0E08EB5B71D6}"/>
              </a:ext>
            </a:extLst>
          </p:cNvPr>
          <p:cNvSpPr txBox="1"/>
          <p:nvPr userDrawn="1"/>
        </p:nvSpPr>
        <p:spPr>
          <a:xfrm>
            <a:off x="7445937" y="6535300"/>
            <a:ext cx="311058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en-US" altLang="zh-CN" sz="800" b="0" spc="170" baseline="0" dirty="0">
                <a:solidFill>
                  <a:srgbClr val="2068D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Reliable All-in-One </a:t>
            </a:r>
            <a:r>
              <a:rPr lang="en-US" altLang="zh-CN" sz="800" b="0" spc="170" baseline="0" dirty="0" err="1">
                <a:solidFill>
                  <a:srgbClr val="2068D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CAx</a:t>
            </a:r>
            <a:r>
              <a:rPr lang="en-US" altLang="zh-CN" sz="800" b="0" spc="170" baseline="0" dirty="0">
                <a:solidFill>
                  <a:srgbClr val="2068D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 Solutions Provider</a:t>
            </a:r>
            <a:endParaRPr lang="zh-CN" altLang="en-US" sz="800" b="0" spc="170" baseline="0" dirty="0">
              <a:solidFill>
                <a:srgbClr val="2068D2"/>
              </a:solidFill>
              <a:latin typeface="Open Sans" panose="020B0606030504020204" pitchFamily="34" charset="0"/>
              <a:ea typeface="Microsoft YaHei" panose="020B0503020204020204" pitchFamily="34" charset="-122"/>
              <a:cs typeface="Open Sans" panose="020B0606030504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598938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8363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3192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1204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6019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E71FDC-1743-46B4-BDC5-B046CC46C9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AB849B-1185-4FF9-9CB8-14EB3625A0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53" y="579116"/>
            <a:ext cx="2340000" cy="526682"/>
          </a:xfrm>
          <a:prstGeom prst="rect">
            <a:avLst/>
          </a:prstGeom>
        </p:spPr>
      </p:pic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70EEB53C-8C1C-4860-B744-00DD6C2170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635" y="2316093"/>
            <a:ext cx="11261427" cy="1490364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  <a:br>
              <a:rPr lang="en-US" dirty="0"/>
            </a:br>
            <a:endParaRPr lang="ru-RU" dirty="0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990AEBD2-817F-4215-BB54-76D813357D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4636" y="3913336"/>
            <a:ext cx="11261427" cy="50980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075AA343-377B-41C6-9D2F-D46552CCF0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5268" y="5451551"/>
            <a:ext cx="6379569" cy="4069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17" name="Текст 14">
            <a:extLst>
              <a:ext uri="{FF2B5EF4-FFF2-40B4-BE49-F238E27FC236}">
                <a16:creationId xmlns:a16="http://schemas.microsoft.com/office/drawing/2014/main" id="{B9DEFA85-FC64-40A6-AB9A-966532EC0D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5268" y="5879805"/>
            <a:ext cx="6379569" cy="4069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38934276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ина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54A2105-1415-473C-9087-52A78BD82F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784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устой слайд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614771"/>
      </p:ext>
    </p:extLst>
  </p:cSld>
  <p:clrMapOvr>
    <a:masterClrMapping/>
  </p:clrMapOvr>
  <p:hf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ерый фон_белый блок справа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5" y="522295"/>
            <a:ext cx="6972014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18802B1-7E1D-4137-A5E9-524E03AAEE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7611" y="1637414"/>
            <a:ext cx="6972015" cy="449192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EEBD1D04-626A-4779-BA3C-802FBBCB8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3" y="1085860"/>
            <a:ext cx="6972014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10" name="Прямоугольник: скругленные верхние углы 9">
            <a:extLst>
              <a:ext uri="{FF2B5EF4-FFF2-40B4-BE49-F238E27FC236}">
                <a16:creationId xmlns:a16="http://schemas.microsoft.com/office/drawing/2014/main" id="{9773D9D5-656C-47BA-B030-8D26B1892EF9}"/>
              </a:ext>
            </a:extLst>
          </p:cNvPr>
          <p:cNvSpPr/>
          <p:nvPr/>
        </p:nvSpPr>
        <p:spPr>
          <a:xfrm rot="16200000">
            <a:off x="6983898" y="921235"/>
            <a:ext cx="6129338" cy="4286866"/>
          </a:xfrm>
          <a:prstGeom prst="round2SameRect">
            <a:avLst>
              <a:gd name="adj1" fmla="val 9398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381000" dist="38100" dir="16200000" algn="ctr" rotWithShape="0">
              <a:schemeClr val="tx1"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02E367F-EB7C-4930-A030-1527B2985E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16925" y="522296"/>
            <a:ext cx="3259138" cy="51804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58942982"/>
      </p:ext>
    </p:extLst>
  </p:cSld>
  <p:clrMapOvr>
    <a:masterClrMapping/>
  </p:clrMapOvr>
  <p:hf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устой слайд_подзалог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1C100AA-4F13-463E-B89F-FFD839E624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2" y="1085860"/>
            <a:ext cx="11258449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2879" y="6319011"/>
            <a:ext cx="468000" cy="365125"/>
          </a:xfrm>
        </p:spPr>
        <p:txBody>
          <a:bodyPr/>
          <a:lstStyle/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295877"/>
      </p:ext>
    </p:extLst>
  </p:cSld>
  <p:clrMapOvr>
    <a:masterClrMapping/>
  </p:clrMapOvr>
  <p:hf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88875" y="444640"/>
            <a:ext cx="8681629" cy="509517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10180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跨页背景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C299EF1-F794-4EC5-9CBF-249AC8366F2B}"/>
              </a:ext>
            </a:extLst>
          </p:cNvPr>
          <p:cNvSpPr/>
          <p:nvPr userDrawn="1"/>
        </p:nvSpPr>
        <p:spPr>
          <a:xfrm rot="5400000">
            <a:off x="2667000" y="-2667000"/>
            <a:ext cx="6858000" cy="12192000"/>
          </a:xfrm>
          <a:prstGeom prst="rect">
            <a:avLst/>
          </a:prstGeom>
          <a:gradFill>
            <a:gsLst>
              <a:gs pos="0">
                <a:srgbClr val="0B49BD"/>
              </a:gs>
              <a:gs pos="83000">
                <a:srgbClr val="4081DD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650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B87A6F6-9B7C-465F-9B94-BD04984C2712}"/>
              </a:ext>
            </a:extLst>
          </p:cNvPr>
          <p:cNvSpPr/>
          <p:nvPr userDrawn="1"/>
        </p:nvSpPr>
        <p:spPr>
          <a:xfrm>
            <a:off x="0" y="0"/>
            <a:ext cx="101917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597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地图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C299EF1-F794-4EC5-9CBF-249AC8366F2B}"/>
              </a:ext>
            </a:extLst>
          </p:cNvPr>
          <p:cNvSpPr/>
          <p:nvPr userDrawn="1"/>
        </p:nvSpPr>
        <p:spPr>
          <a:xfrm rot="16200000" flipV="1">
            <a:off x="2667000" y="-2667000"/>
            <a:ext cx="6858000" cy="12192000"/>
          </a:xfrm>
          <a:prstGeom prst="rect">
            <a:avLst/>
          </a:prstGeom>
          <a:gradFill>
            <a:gsLst>
              <a:gs pos="0">
                <a:srgbClr val="0B49BD"/>
              </a:gs>
              <a:gs pos="83000">
                <a:srgbClr val="4081DD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670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页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7408DE9-93AF-A647-9143-DFA9695AE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3000"/>
          </a:blip>
          <a:srcRect l="9312" t="3315" r="1287" b="26641"/>
          <a:stretch/>
        </p:blipFill>
        <p:spPr>
          <a:xfrm>
            <a:off x="0" y="0"/>
            <a:ext cx="1221765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0093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跨页背景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C90B840A-6F40-410B-A888-73E383F33F54}"/>
              </a:ext>
            </a:extLst>
          </p:cNvPr>
          <p:cNvGrpSpPr/>
          <p:nvPr userDrawn="1"/>
        </p:nvGrpSpPr>
        <p:grpSpPr>
          <a:xfrm>
            <a:off x="-2074" y="0"/>
            <a:ext cx="12269052" cy="6901341"/>
            <a:chOff x="-2074" y="0"/>
            <a:chExt cx="12269052" cy="6901341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F16BF8E1-E575-4E23-BD88-D35DDF3625BA}"/>
                </a:ext>
              </a:extLst>
            </p:cNvPr>
            <p:cNvSpPr/>
            <p:nvPr/>
          </p:nvSpPr>
          <p:spPr>
            <a:xfrm>
              <a:off x="-2074" y="0"/>
              <a:ext cx="12269052" cy="6858000"/>
            </a:xfrm>
            <a:prstGeom prst="rect">
              <a:avLst/>
            </a:prstGeom>
            <a:gradFill>
              <a:gsLst>
                <a:gs pos="0">
                  <a:srgbClr val="0B49BD"/>
                </a:gs>
                <a:gs pos="83000">
                  <a:srgbClr val="4081DD"/>
                </a:gs>
              </a:gsLst>
              <a:lin ang="9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3755C93-F3B8-4F14-85F6-2EE28D43FF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alphaModFix amt="4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073" y="0"/>
              <a:ext cx="12269051" cy="69013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299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4140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66" r:id="rId20"/>
    <p:sldLayoutId id="2147483672" r:id="rId21"/>
    <p:sldLayoutId id="2147483669" r:id="rId22"/>
    <p:sldLayoutId id="2147483673" r:id="rId23"/>
    <p:sldLayoutId id="2147483652" r:id="rId24"/>
    <p:sldLayoutId id="2147483675" r:id="rId25"/>
    <p:sldLayoutId id="2147483651" r:id="rId26"/>
    <p:sldLayoutId id="2147483674" r:id="rId27"/>
    <p:sldLayoutId id="2147483664" r:id="rId28"/>
    <p:sldLayoutId id="2147483671" r:id="rId29"/>
    <p:sldLayoutId id="2147483663" r:id="rId30"/>
    <p:sldLayoutId id="2147483653" r:id="rId31"/>
    <p:sldLayoutId id="2147483670" r:id="rId32"/>
    <p:sldLayoutId id="2147483655" r:id="rId33"/>
    <p:sldLayoutId id="2147483656" r:id="rId34"/>
    <p:sldLayoutId id="2147483657" r:id="rId35"/>
    <p:sldLayoutId id="2147483658" r:id="rId36"/>
    <p:sldLayoutId id="2147483659" r:id="rId37"/>
    <p:sldLayoutId id="2147483660" r:id="rId38"/>
    <p:sldLayoutId id="2147483661" r:id="rId39"/>
    <p:sldLayoutId id="2147483667" r:id="rId40"/>
    <p:sldLayoutId id="2147483668" r:id="rId41"/>
    <p:sldLayoutId id="2147483677" r:id="rId4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025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vitaliy.loza@softline.com" TargetMode="External"/><Relationship Id="rId2" Type="http://schemas.openxmlformats.org/officeDocument/2006/relationships/hyperlink" Target="mailto:sapr@softline.com" TargetMode="External"/><Relationship Id="rId1" Type="http://schemas.openxmlformats.org/officeDocument/2006/relationships/slideLayout" Target="../slideLayouts/slideLayout56.xml"/><Relationship Id="rId5" Type="http://schemas.openxmlformats.org/officeDocument/2006/relationships/hyperlink" Target="mailto:andrey.solonichev@softline.com" TargetMode="External"/><Relationship Id="rId4" Type="http://schemas.openxmlformats.org/officeDocument/2006/relationships/hyperlink" Target="mailto:cadservice@softline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E358DA24-89DC-4285-89F3-1E5361EE2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Современные и эффективные IT-решения для машиностроения и производства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BAD9C5DB-369E-41E8-944C-DA16C9967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Виталий Лоза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BEA062FB-9851-4290-A911-0E6526100C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Менеджер по развитию бизнеса</a:t>
            </a:r>
          </a:p>
        </p:txBody>
      </p:sp>
    </p:spTree>
    <p:extLst>
      <p:ext uri="{BB962C8B-B14F-4D97-AF65-F5344CB8AC3E}">
        <p14:creationId xmlns:p14="http://schemas.microsoft.com/office/powerpoint/2010/main" val="1188426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9264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143"/>
          <p:cNvSpPr/>
          <p:nvPr/>
        </p:nvSpPr>
        <p:spPr>
          <a:xfrm flipH="1">
            <a:off x="5354852" y="4386775"/>
            <a:ext cx="6325428" cy="1296000"/>
          </a:xfrm>
          <a:prstGeom prst="roundRect">
            <a:avLst>
              <a:gd name="adj" fmla="val 1359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94318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58">
              <a:defRPr/>
            </a:pPr>
            <a:endParaRPr lang="en-US" sz="1600">
              <a:solidFill>
                <a:srgbClr val="26262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70" name="HeadingBox2" descr="&lt;tags&gt;&lt;tag n=&quot;Format&quot; v=&quot;1&quot; /&gt;&lt;tag n=&quot;TagName&quot; v=&quot;HeadingBox2&quot; /&gt;&lt;tag n=&quot;Top&quot; v=&quot;80.30197&quot; /&gt;&lt;tag n=&quot;Left&quot; v=&quot;369.6378&quot; /&gt;&lt;tag n=&quot;Height&quot; v=&quot;13.51496&quot; /&gt;&lt;tag n=&quot;Width&quot; v=&quot;314.6457&quot; /&gt;&lt;/tags&gt;"/>
          <p:cNvSpPr txBox="1">
            <a:spLocks/>
          </p:cNvSpPr>
          <p:nvPr/>
        </p:nvSpPr>
        <p:spPr>
          <a:xfrm>
            <a:off x="5244859" y="3890784"/>
            <a:ext cx="6748826" cy="44570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993" tIns="35998" bIns="35998" rtlCol="0" anchor="ctr">
            <a:noAutofit/>
          </a:bodyPr>
          <a:lstStyle>
            <a:defPPr>
              <a:defRPr lang="en-US"/>
            </a:defPPr>
            <a:lvl1pPr>
              <a:defRPr sz="1200">
                <a:solidFill>
                  <a:schemeClr val="tx1"/>
                </a:solidFill>
              </a:defRPr>
            </a:lvl1pPr>
          </a:lstStyle>
          <a:p>
            <a:pPr defTabSz="914358">
              <a:lnSpc>
                <a:spcPts val="1800"/>
              </a:lnSpc>
              <a:defRPr/>
            </a:pPr>
            <a:r>
              <a:rPr lang="ru-RU" sz="155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Ведущий партнёр в регионе</a:t>
            </a:r>
            <a:endParaRPr lang="en-GB" sz="1550" b="1" dirty="0">
              <a:latin typeface="Segoe UI Semibold" panose="020B0702040204020203" pitchFamily="34" charset="0"/>
              <a:ea typeface="MS PGothic"/>
              <a:cs typeface="Segoe UI Semibold" panose="020B0702040204020203" pitchFamily="34" charset="0"/>
            </a:endParaRPr>
          </a:p>
        </p:txBody>
      </p:sp>
      <p:sp>
        <p:nvSpPr>
          <p:cNvPr id="144" name="Freeform 143"/>
          <p:cNvSpPr/>
          <p:nvPr/>
        </p:nvSpPr>
        <p:spPr>
          <a:xfrm flipH="1">
            <a:off x="5354852" y="2266531"/>
            <a:ext cx="6325428" cy="1296000"/>
          </a:xfrm>
          <a:prstGeom prst="roundRect">
            <a:avLst>
              <a:gd name="adj" fmla="val 1359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94318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58">
              <a:defRPr/>
            </a:pPr>
            <a:endParaRPr lang="en-US" sz="1600">
              <a:solidFill>
                <a:srgbClr val="26262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6" name="Прямоугольник 18"/>
          <p:cNvSpPr/>
          <p:nvPr/>
        </p:nvSpPr>
        <p:spPr>
          <a:xfrm>
            <a:off x="6861675" y="2484029"/>
            <a:ext cx="1444857" cy="330553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056">
              <a:lnSpc>
                <a:spcPct val="80000"/>
              </a:lnSpc>
              <a:defRPr/>
            </a:pPr>
            <a:r>
              <a:rPr lang="ru-RU" sz="1600" spc="-30" dirty="0">
                <a:solidFill>
                  <a:srgbClr val="A20C3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&gt; </a:t>
            </a:r>
            <a:r>
              <a:rPr lang="en-GB" sz="2800" kern="0" spc="-20" dirty="0">
                <a:solidFill>
                  <a:srgbClr val="A7173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1</a:t>
            </a:r>
            <a:r>
              <a:rPr lang="ru-RU" sz="2800" kern="0" spc="-20" dirty="0">
                <a:solidFill>
                  <a:srgbClr val="A7173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0</a:t>
            </a:r>
            <a:r>
              <a:rPr lang="en-US" sz="2800" kern="0" spc="-20" dirty="0">
                <a:solidFill>
                  <a:srgbClr val="A7173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0</a:t>
            </a:r>
            <a:r>
              <a:rPr lang="ru-RU" sz="1600" kern="0" spc="-20" dirty="0">
                <a:solidFill>
                  <a:srgbClr val="A7173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тыс.</a:t>
            </a:r>
            <a:endParaRPr lang="pl-PL" sz="1400" kern="0" dirty="0">
              <a:solidFill>
                <a:srgbClr val="A71737"/>
              </a:solidFill>
              <a:latin typeface="Segoe UI Semibold" panose="020B0702040204020203" pitchFamily="34" charset="0"/>
              <a:ea typeface="MS PGothic"/>
              <a:cs typeface="Segoe UI Semibold" panose="020B0702040204020203" pitchFamily="34" charset="0"/>
            </a:endParaRPr>
          </a:p>
        </p:txBody>
      </p:sp>
      <p:sp>
        <p:nvSpPr>
          <p:cNvPr id="347" name="Прямоугольник 18"/>
          <p:cNvSpPr/>
          <p:nvPr/>
        </p:nvSpPr>
        <p:spPr>
          <a:xfrm>
            <a:off x="7087577" y="2864865"/>
            <a:ext cx="993052" cy="142713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lIns="0" tIns="0" rIns="0" bIns="0" rtlCol="0" anchor="t" anchorCtr="0">
            <a:noAutofit/>
          </a:bodyPr>
          <a:lstStyle/>
          <a:p>
            <a:pPr algn="ctr" defTabSz="914358">
              <a:lnSpc>
                <a:spcPct val="90000"/>
              </a:lnSpc>
              <a:defRPr/>
            </a:pPr>
            <a:r>
              <a:rPr lang="ru-RU" sz="1000" kern="0" spc="-20" dirty="0">
                <a:latin typeface="Segoe UI" panose="020B0502040204020203" pitchFamily="34" charset="0"/>
                <a:ea typeface="MS PGothic"/>
                <a:cs typeface="Segoe UI" panose="020B0502040204020203" pitchFamily="34" charset="0"/>
              </a:rPr>
              <a:t>Клиентов </a:t>
            </a:r>
            <a:r>
              <a:rPr lang="en-US" sz="1000" kern="0" spc="-20" dirty="0" err="1">
                <a:latin typeface="Segoe UI" panose="020B0502040204020203" pitchFamily="34" charset="0"/>
                <a:ea typeface="MS PGothic"/>
                <a:cs typeface="Segoe UI" panose="020B0502040204020203" pitchFamily="34" charset="0"/>
              </a:rPr>
              <a:t>B2B</a:t>
            </a:r>
            <a:endParaRPr lang="en-US" sz="1000" kern="0" spc="-20" dirty="0">
              <a:latin typeface="Segoe UI" panose="020B0502040204020203" pitchFamily="34" charset="0"/>
              <a:ea typeface="MS PGothic"/>
              <a:cs typeface="Segoe UI" panose="020B0502040204020203" pitchFamily="34" charset="0"/>
            </a:endParaRPr>
          </a:p>
        </p:txBody>
      </p:sp>
      <p:sp>
        <p:nvSpPr>
          <p:cNvPr id="348" name="Прямоугольник 18"/>
          <p:cNvSpPr/>
          <p:nvPr/>
        </p:nvSpPr>
        <p:spPr>
          <a:xfrm>
            <a:off x="5760487" y="2855939"/>
            <a:ext cx="681463" cy="160070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lIns="0" tIns="0" rIns="0" bIns="0" rtlCol="0" anchor="t" anchorCtr="0">
            <a:noAutofit/>
          </a:bodyPr>
          <a:lstStyle/>
          <a:p>
            <a:pPr algn="ctr" defTabSz="914358">
              <a:lnSpc>
                <a:spcPct val="90000"/>
              </a:lnSpc>
              <a:defRPr/>
            </a:pPr>
            <a:r>
              <a:rPr lang="ru-RU" sz="1000" kern="0" dirty="0">
                <a:latin typeface="Segoe UI" panose="020B0502040204020203" pitchFamily="34" charset="0"/>
                <a:ea typeface="MS PGothic"/>
                <a:cs typeface="Segoe UI" panose="020B0502040204020203" pitchFamily="34" charset="0"/>
              </a:rPr>
              <a:t>Вендоров</a:t>
            </a:r>
            <a:endParaRPr lang="en-US" sz="1000" kern="0" dirty="0">
              <a:latin typeface="Segoe UI" panose="020B0502040204020203" pitchFamily="34" charset="0"/>
              <a:ea typeface="MS PGothic"/>
              <a:cs typeface="Segoe UI" panose="020B0502040204020203" pitchFamily="34" charset="0"/>
            </a:endParaRPr>
          </a:p>
        </p:txBody>
      </p:sp>
      <p:sp>
        <p:nvSpPr>
          <p:cNvPr id="354" name="Прямоугольник 18"/>
          <p:cNvSpPr/>
          <p:nvPr/>
        </p:nvSpPr>
        <p:spPr>
          <a:xfrm>
            <a:off x="5649804" y="2484245"/>
            <a:ext cx="902828" cy="330553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056">
              <a:lnSpc>
                <a:spcPct val="80000"/>
              </a:lnSpc>
              <a:defRPr/>
            </a:pPr>
            <a:r>
              <a:rPr lang="ru-RU" sz="1600" spc="-30" dirty="0">
                <a:solidFill>
                  <a:srgbClr val="A20C3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&gt; </a:t>
            </a:r>
            <a:r>
              <a:rPr lang="ru-RU" sz="2800" kern="0" dirty="0">
                <a:solidFill>
                  <a:srgbClr val="A71737"/>
                </a:solidFill>
                <a:latin typeface="Segoe UI Semibold" panose="020B0702040204020203" pitchFamily="34" charset="0"/>
                <a:ea typeface="MS PGothic"/>
                <a:cs typeface="Segoe UI Semibold" panose="020B0702040204020203" pitchFamily="34" charset="0"/>
              </a:rPr>
              <a:t>5</a:t>
            </a:r>
            <a:r>
              <a:rPr lang="ru-RU" sz="1600" kern="0" dirty="0">
                <a:solidFill>
                  <a:srgbClr val="A71737"/>
                </a:solidFill>
                <a:latin typeface="Segoe UI Semibold" panose="020B0702040204020203" pitchFamily="34" charset="0"/>
                <a:ea typeface="MS PGothic"/>
                <a:cs typeface="Segoe UI Semibold" panose="020B0702040204020203" pitchFamily="34" charset="0"/>
              </a:rPr>
              <a:t> тыс.</a:t>
            </a:r>
            <a:endParaRPr lang="pl-PL" sz="1600" kern="0" dirty="0">
              <a:solidFill>
                <a:srgbClr val="A71737"/>
              </a:solidFill>
              <a:latin typeface="Segoe UI Semibold" panose="020B0702040204020203" pitchFamily="34" charset="0"/>
              <a:ea typeface="MS PGothic"/>
              <a:cs typeface="Segoe UI Semibold" panose="020B0702040204020203" pitchFamily="34" charset="0"/>
            </a:endParaRPr>
          </a:p>
        </p:txBody>
      </p:sp>
      <p:sp>
        <p:nvSpPr>
          <p:cNvPr id="371" name="HeadingBox2" descr="&lt;tags&gt;&lt;tag n=&quot;Format&quot; v=&quot;1&quot; /&gt;&lt;tag n=&quot;TagName&quot; v=&quot;HeadingBox2&quot; /&gt;&lt;tag n=&quot;Top&quot; v=&quot;80.30197&quot; /&gt;&lt;tag n=&quot;Left&quot; v=&quot;369.6378&quot; /&gt;&lt;tag n=&quot;Height&quot; v=&quot;13.51496&quot; /&gt;&lt;tag n=&quot;Width&quot; v=&quot;314.6457&quot; /&gt;&lt;/tags&gt;"/>
          <p:cNvSpPr txBox="1">
            <a:spLocks/>
          </p:cNvSpPr>
          <p:nvPr/>
        </p:nvSpPr>
        <p:spPr>
          <a:xfrm>
            <a:off x="5244859" y="1802174"/>
            <a:ext cx="5779836" cy="40429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993" tIns="35998" bIns="35998" rtlCol="0" anchor="ctr">
            <a:noAutofit/>
          </a:bodyPr>
          <a:lstStyle>
            <a:defPPr>
              <a:defRPr lang="en-US"/>
            </a:defPPr>
            <a:lvl1pPr>
              <a:defRPr sz="1200">
                <a:solidFill>
                  <a:schemeClr val="tx1"/>
                </a:solidFill>
              </a:defRPr>
            </a:lvl1pPr>
          </a:lstStyle>
          <a:p>
            <a:pPr defTabSz="914358">
              <a:lnSpc>
                <a:spcPts val="1800"/>
              </a:lnSpc>
              <a:defRPr/>
            </a:pPr>
            <a:r>
              <a:rPr lang="ru-RU" sz="155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Краеугольный камень цифровой трансформации</a:t>
            </a:r>
            <a:r>
              <a:rPr lang="en-GB" sz="155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(DX) 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8386044" y="2469817"/>
            <a:ext cx="1494375" cy="1092119"/>
            <a:chOff x="8757624" y="2469817"/>
            <a:chExt cx="1494375" cy="1092119"/>
          </a:xfrm>
        </p:grpSpPr>
        <p:sp>
          <p:nvSpPr>
            <p:cNvPr id="350" name="Прямоугольник 18"/>
            <p:cNvSpPr/>
            <p:nvPr/>
          </p:nvSpPr>
          <p:spPr>
            <a:xfrm>
              <a:off x="8757624" y="2981417"/>
              <a:ext cx="1494375" cy="5805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lIns="0" tIns="0" rIns="0" bIns="0" rtlCol="0" anchor="t" anchorCtr="0">
              <a:noAutofit/>
            </a:bodyPr>
            <a:lstStyle/>
            <a:p>
              <a:pPr algn="ctr" defTabSz="914358">
                <a:lnSpc>
                  <a:spcPct val="90000"/>
                </a:lnSpc>
                <a:defRPr/>
              </a:pPr>
              <a:r>
                <a:rPr lang="ru-RU" sz="1000" kern="0" dirty="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Услуг и решений </a:t>
              </a:r>
              <a:br>
                <a:rPr lang="ru-RU" sz="1000" kern="0" dirty="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ru-RU" sz="1000" kern="0" dirty="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для цифровой трансформации</a:t>
              </a:r>
              <a:endParaRPr lang="en-US" sz="1000" kern="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9157441" y="2469817"/>
              <a:ext cx="694741" cy="281890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t" anchorCtr="0">
              <a:noAutofit/>
            </a:bodyPr>
            <a:lstStyle/>
            <a:p>
              <a:pPr algn="ctr" defTabSz="914056">
                <a:lnSpc>
                  <a:spcPct val="80000"/>
                </a:lnSpc>
                <a:defRPr/>
              </a:pPr>
              <a:r>
                <a:rPr lang="ru-RU" sz="2000" kern="0" spc="-20" dirty="0">
                  <a:solidFill>
                    <a:srgbClr val="A71737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Полный </a:t>
              </a:r>
              <a:br>
                <a:rPr lang="ru-RU" sz="2000" kern="0" spc="-20" dirty="0">
                  <a:solidFill>
                    <a:srgbClr val="A71737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</a:br>
              <a:r>
                <a:rPr lang="ru-RU" sz="2000" kern="0" spc="-20" dirty="0">
                  <a:solidFill>
                    <a:srgbClr val="A71737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набор</a:t>
              </a:r>
              <a:endParaRPr lang="en-GB" sz="1200" kern="0" dirty="0">
                <a:solidFill>
                  <a:srgbClr val="002B4C"/>
                </a:solidFill>
                <a:latin typeface="Segoe UI Semibold" panose="020B0702040204020203" pitchFamily="34" charset="0"/>
                <a:ea typeface="MS PGothic"/>
                <a:cs typeface="Segoe UI Semibold" panose="020B0702040204020203" pitchFamily="34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8540024" y="4670980"/>
            <a:ext cx="1186413" cy="846369"/>
            <a:chOff x="7015253" y="4664549"/>
            <a:chExt cx="1186413" cy="846369"/>
          </a:xfrm>
        </p:grpSpPr>
        <p:sp>
          <p:nvSpPr>
            <p:cNvPr id="335" name="Прямоугольник 18"/>
            <p:cNvSpPr/>
            <p:nvPr/>
          </p:nvSpPr>
          <p:spPr>
            <a:xfrm>
              <a:off x="7034417" y="5258587"/>
              <a:ext cx="1148084" cy="252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lIns="0" tIns="0" rIns="0" bIns="0" rtlCol="0" anchor="t" anchorCtr="0">
              <a:noAutofit/>
            </a:bodyPr>
            <a:lstStyle/>
            <a:p>
              <a:pPr algn="ctr" defTabSz="914358">
                <a:lnSpc>
                  <a:spcPct val="90000"/>
                </a:lnSpc>
                <a:defRPr/>
              </a:pPr>
              <a:r>
                <a:rPr lang="ru-RU" sz="1000" kern="0" dirty="0">
                  <a:solidFill>
                    <a:srgbClr val="000000"/>
                  </a:solidFill>
                  <a:latin typeface="Segoe UI" panose="020B0502040204020203" pitchFamily="34" charset="0"/>
                  <a:ea typeface="MS PGothic"/>
                  <a:cs typeface="Segoe UI" panose="020B0502040204020203" pitchFamily="34" charset="0"/>
                </a:rPr>
                <a:t>Оборот 2022</a:t>
              </a:r>
              <a:endParaRPr lang="en-US" sz="1000" kern="0" dirty="0">
                <a:solidFill>
                  <a:srgbClr val="000000"/>
                </a:solidFill>
                <a:latin typeface="Segoe UI" panose="020B0502040204020203" pitchFamily="34" charset="0"/>
                <a:ea typeface="MS PGothic"/>
                <a:cs typeface="Segoe UI" panose="020B0502040204020203" pitchFamily="34" charset="0"/>
              </a:endParaRPr>
            </a:p>
          </p:txBody>
        </p:sp>
        <p:sp>
          <p:nvSpPr>
            <p:cNvPr id="336" name="Прямоугольник 18"/>
            <p:cNvSpPr/>
            <p:nvPr/>
          </p:nvSpPr>
          <p:spPr>
            <a:xfrm>
              <a:off x="7015253" y="4664549"/>
              <a:ext cx="1186413" cy="342236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56">
                <a:lnSpc>
                  <a:spcPct val="80000"/>
                </a:lnSpc>
                <a:defRPr/>
              </a:pPr>
              <a:r>
                <a:rPr lang="en-US" sz="2800" kern="0" spc="-20" dirty="0">
                  <a:solidFill>
                    <a:srgbClr val="A71737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70 690</a:t>
              </a:r>
              <a:br>
                <a:rPr lang="ru-RU" sz="1600" kern="0" spc="-20" dirty="0">
                  <a:solidFill>
                    <a:srgbClr val="A71737"/>
                  </a:solidFill>
                  <a:latin typeface="Segoe UI Semibold" panose="020B0702040204020203" pitchFamily="34" charset="0"/>
                  <a:ea typeface="MS PGothic"/>
                  <a:cs typeface="Segoe UI Semibold" panose="020B0702040204020203" pitchFamily="34" charset="0"/>
                </a:rPr>
              </a:br>
              <a:r>
                <a:rPr lang="ru-RU" sz="1600" kern="0" spc="-20" dirty="0">
                  <a:solidFill>
                    <a:srgbClr val="A71737"/>
                  </a:solidFill>
                  <a:latin typeface="Segoe UI Semibold" panose="020B0702040204020203" pitchFamily="34" charset="0"/>
                  <a:ea typeface="MS PGothic"/>
                  <a:cs typeface="Segoe UI Semibold" panose="020B0702040204020203" pitchFamily="34" charset="0"/>
                </a:rPr>
                <a:t>млн руб. </a:t>
              </a:r>
              <a:endParaRPr lang="pl-PL" sz="1400" kern="0" dirty="0">
                <a:solidFill>
                  <a:srgbClr val="A71737"/>
                </a:solidFill>
                <a:latin typeface="Segoe UI Semibold" panose="020B0702040204020203" pitchFamily="34" charset="0"/>
                <a:ea typeface="MS PGothic"/>
                <a:cs typeface="Segoe UI Semibold" panose="020B0702040204020203" pitchFamily="34" charset="0"/>
              </a:endParaRPr>
            </a:p>
          </p:txBody>
        </p:sp>
      </p:grpSp>
      <p:sp>
        <p:nvSpPr>
          <p:cNvPr id="337" name="Прямоугольник 18"/>
          <p:cNvSpPr/>
          <p:nvPr/>
        </p:nvSpPr>
        <p:spPr>
          <a:xfrm>
            <a:off x="10293795" y="5063499"/>
            <a:ext cx="1072492" cy="140695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lIns="0" tIns="0" rIns="0" bIns="0" rtlCol="0" anchor="t" anchorCtr="0">
            <a:noAutofit/>
          </a:bodyPr>
          <a:lstStyle/>
          <a:p>
            <a:pPr algn="ctr" defTabSz="914358">
              <a:lnSpc>
                <a:spcPct val="90000"/>
              </a:lnSpc>
              <a:defRPr/>
            </a:pPr>
            <a:r>
              <a:rPr lang="ru-RU" sz="1000" kern="0" dirty="0">
                <a:latin typeface="Segoe UI" panose="020B0502040204020203" pitchFamily="34" charset="0"/>
                <a:ea typeface="MS PGothic"/>
                <a:cs typeface="Segoe UI" panose="020B0502040204020203" pitchFamily="34" charset="0"/>
              </a:rPr>
              <a:t>Сотрудников</a:t>
            </a:r>
            <a:endParaRPr lang="en-US" sz="1000" kern="0" dirty="0">
              <a:latin typeface="Segoe UI" panose="020B0502040204020203" pitchFamily="34" charset="0"/>
              <a:ea typeface="MS PGothic"/>
              <a:cs typeface="Segoe UI" panose="020B0502040204020203" pitchFamily="34" charset="0"/>
            </a:endParaRPr>
          </a:p>
        </p:txBody>
      </p:sp>
      <p:sp>
        <p:nvSpPr>
          <p:cNvPr id="338" name="Прямоугольник 18"/>
          <p:cNvSpPr/>
          <p:nvPr/>
        </p:nvSpPr>
        <p:spPr>
          <a:xfrm>
            <a:off x="10218937" y="4670980"/>
            <a:ext cx="1222208" cy="275517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056">
              <a:lnSpc>
                <a:spcPct val="80000"/>
              </a:lnSpc>
              <a:defRPr/>
            </a:pPr>
            <a:r>
              <a:rPr lang="ru-RU" sz="1600" spc="-30" dirty="0">
                <a:solidFill>
                  <a:srgbClr val="A20C3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&gt; </a:t>
            </a:r>
            <a:r>
              <a:rPr lang="ru-RU" sz="2800" kern="0" dirty="0">
                <a:solidFill>
                  <a:srgbClr val="A71737"/>
                </a:solidFill>
                <a:latin typeface="Segoe UI Semibold" panose="020B0702040204020203" pitchFamily="34" charset="0"/>
                <a:ea typeface="MS PGothic"/>
                <a:cs typeface="Segoe UI Semibold" panose="020B0702040204020203" pitchFamily="34" charset="0"/>
              </a:rPr>
              <a:t>5300</a:t>
            </a:r>
            <a:endParaRPr lang="pl-PL" sz="1600" kern="0" dirty="0">
              <a:solidFill>
                <a:srgbClr val="A71737"/>
              </a:solidFill>
              <a:latin typeface="Segoe UI Semibold" panose="020B0702040204020203" pitchFamily="34" charset="0"/>
              <a:ea typeface="MS PGothic"/>
              <a:cs typeface="Segoe UI Semibold" panose="020B0702040204020203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25E3A2-F552-434C-B90E-E78DA7BDA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522295"/>
            <a:ext cx="11258449" cy="995261"/>
          </a:xfrm>
        </p:spPr>
        <p:txBody>
          <a:bodyPr>
            <a:normAutofit fontScale="90000"/>
          </a:bodyPr>
          <a:lstStyle/>
          <a:p>
            <a:r>
              <a:rPr lang="ru-RU" dirty="0"/>
              <a:t>Лидер в цифровой трансформации </a:t>
            </a:r>
            <a:br>
              <a:rPr lang="ru-RU" dirty="0"/>
            </a:br>
            <a:r>
              <a:rPr lang="ru-RU" dirty="0"/>
              <a:t>и информационной безопасности</a:t>
            </a:r>
            <a:endParaRPr lang="en-US" dirty="0"/>
          </a:p>
        </p:txBody>
      </p:sp>
      <p:sp>
        <p:nvSpPr>
          <p:cNvPr id="333" name="Прямоугольник 18"/>
          <p:cNvSpPr/>
          <p:nvPr/>
        </p:nvSpPr>
        <p:spPr>
          <a:xfrm>
            <a:off x="5540729" y="5057067"/>
            <a:ext cx="1174767" cy="281996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lIns="0" tIns="0" rIns="0" bIns="0" rtlCol="0" anchor="t" anchorCtr="0">
            <a:noAutofit/>
          </a:bodyPr>
          <a:lstStyle/>
          <a:p>
            <a:pPr algn="ctr" defTabSz="914358">
              <a:lnSpc>
                <a:spcPct val="90000"/>
              </a:lnSpc>
              <a:defRPr/>
            </a:pPr>
            <a:r>
              <a:rPr lang="ru-RU" sz="1000" kern="0" dirty="0">
                <a:latin typeface="Segoe UI" panose="020B0502040204020203" pitchFamily="34" charset="0"/>
                <a:ea typeface="MS PGothic"/>
                <a:cs typeface="Segoe UI" panose="020B0502040204020203" pitchFamily="34" charset="0"/>
              </a:rPr>
              <a:t>Представительств</a:t>
            </a:r>
          </a:p>
          <a:p>
            <a:pPr algn="ctr" defTabSz="914358">
              <a:lnSpc>
                <a:spcPct val="90000"/>
              </a:lnSpc>
              <a:defRPr/>
            </a:pPr>
            <a:r>
              <a:rPr lang="ru-RU" sz="1000" dirty="0"/>
              <a:t>по всей России</a:t>
            </a:r>
            <a:endParaRPr lang="en-US" sz="1000" kern="0" dirty="0">
              <a:latin typeface="Segoe UI" panose="020B0502040204020203" pitchFamily="34" charset="0"/>
              <a:ea typeface="MS PGothic"/>
              <a:cs typeface="Segoe UI" panose="020B0502040204020203" pitchFamily="34" charset="0"/>
            </a:endParaRPr>
          </a:p>
        </p:txBody>
      </p:sp>
      <p:sp>
        <p:nvSpPr>
          <p:cNvPr id="553" name="Прямоугольник 18"/>
          <p:cNvSpPr/>
          <p:nvPr/>
        </p:nvSpPr>
        <p:spPr>
          <a:xfrm>
            <a:off x="5593232" y="4665390"/>
            <a:ext cx="1015973" cy="342236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056">
              <a:lnSpc>
                <a:spcPct val="80000"/>
              </a:lnSpc>
              <a:defRPr/>
            </a:pPr>
            <a:r>
              <a:rPr lang="ru-RU" sz="1600" kern="0" spc="-20" dirty="0">
                <a:solidFill>
                  <a:srgbClr val="A7173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&gt; </a:t>
            </a:r>
            <a:r>
              <a:rPr lang="ru-RU" sz="2800" kern="0" spc="-20" dirty="0">
                <a:solidFill>
                  <a:srgbClr val="A7173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25</a:t>
            </a:r>
            <a:endParaRPr lang="pl-PL" sz="1400" kern="0" dirty="0">
              <a:solidFill>
                <a:srgbClr val="A71737"/>
              </a:solidFill>
              <a:latin typeface="Segoe UI Semibold" panose="020B0702040204020203" pitchFamily="34" charset="0"/>
              <a:ea typeface="MS PGothic"/>
              <a:cs typeface="Segoe UI Semibold" panose="020B0702040204020203" pitchFamily="34" charset="0"/>
            </a:endParaRPr>
          </a:p>
        </p:txBody>
      </p:sp>
      <p:sp>
        <p:nvSpPr>
          <p:cNvPr id="89" name="Прямоугольник 18"/>
          <p:cNvSpPr/>
          <p:nvPr/>
        </p:nvSpPr>
        <p:spPr>
          <a:xfrm>
            <a:off x="7151984" y="5038303"/>
            <a:ext cx="864239" cy="293080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lIns="0" tIns="0" rIns="0" bIns="0" rtlCol="0" anchor="t" anchorCtr="0">
            <a:noAutofit/>
          </a:bodyPr>
          <a:lstStyle/>
          <a:p>
            <a:pPr algn="ctr" defTabSz="914358">
              <a:lnSpc>
                <a:spcPct val="90000"/>
              </a:lnSpc>
              <a:defRPr/>
            </a:pPr>
            <a:r>
              <a:rPr lang="ru-RU" sz="1000" kern="0" dirty="0">
                <a:latin typeface="Segoe UI" panose="020B0502040204020203" pitchFamily="34" charset="0"/>
                <a:ea typeface="MS PGothic"/>
                <a:cs typeface="Segoe UI" panose="020B0502040204020203" pitchFamily="34" charset="0"/>
              </a:rPr>
              <a:t>Лет </a:t>
            </a:r>
            <a:br>
              <a:rPr lang="ru-RU" sz="1000" kern="0" dirty="0">
                <a:latin typeface="Segoe UI" panose="020B0502040204020203" pitchFamily="34" charset="0"/>
                <a:ea typeface="MS PGothic"/>
                <a:cs typeface="Segoe UI" panose="020B0502040204020203" pitchFamily="34" charset="0"/>
              </a:rPr>
            </a:br>
            <a:r>
              <a:rPr lang="ru-RU" sz="1000" kern="0" dirty="0">
                <a:latin typeface="Segoe UI" panose="020B0502040204020203" pitchFamily="34" charset="0"/>
                <a:ea typeface="MS PGothic"/>
                <a:cs typeface="Segoe UI" panose="020B0502040204020203" pitchFamily="34" charset="0"/>
              </a:rPr>
              <a:t>на ИТ-рынке</a:t>
            </a:r>
            <a:endParaRPr lang="en-US" sz="1000" kern="0" dirty="0">
              <a:latin typeface="Segoe UI" panose="020B0502040204020203" pitchFamily="34" charset="0"/>
              <a:ea typeface="MS PGothic"/>
              <a:cs typeface="Segoe UI" panose="020B0502040204020203" pitchFamily="34" charset="0"/>
            </a:endParaRPr>
          </a:p>
        </p:txBody>
      </p:sp>
      <p:sp>
        <p:nvSpPr>
          <p:cNvPr id="554" name="Прямоугольник 18"/>
          <p:cNvSpPr/>
          <p:nvPr/>
        </p:nvSpPr>
        <p:spPr>
          <a:xfrm>
            <a:off x="7275552" y="4673520"/>
            <a:ext cx="617103" cy="253372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056">
              <a:lnSpc>
                <a:spcPct val="80000"/>
              </a:lnSpc>
              <a:defRPr/>
            </a:pPr>
            <a:r>
              <a:rPr lang="ru-RU" sz="2800" kern="0" spc="-20" dirty="0">
                <a:solidFill>
                  <a:srgbClr val="A7173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30</a:t>
            </a:r>
            <a:endParaRPr lang="pl-PL" sz="2800" kern="0" dirty="0">
              <a:solidFill>
                <a:srgbClr val="A71737"/>
              </a:solidFill>
              <a:latin typeface="Segoe UI Semibold" panose="020B0702040204020203" pitchFamily="34" charset="0"/>
              <a:ea typeface="MS PGothic"/>
              <a:cs typeface="Segoe UI Semibold" panose="020B0702040204020203" pitchFamily="34" charset="0"/>
            </a:endParaRPr>
          </a:p>
        </p:txBody>
      </p:sp>
      <p:sp>
        <p:nvSpPr>
          <p:cNvPr id="556" name="Прямоугольник 18"/>
          <p:cNvSpPr/>
          <p:nvPr/>
        </p:nvSpPr>
        <p:spPr>
          <a:xfrm>
            <a:off x="10362722" y="2979920"/>
            <a:ext cx="934639" cy="136899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lIns="0" tIns="0" rIns="0" bIns="0" rtlCol="0" anchor="t" anchorCtr="0">
            <a:noAutofit/>
          </a:bodyPr>
          <a:lstStyle/>
          <a:p>
            <a:pPr algn="ctr" defTabSz="914358">
              <a:lnSpc>
                <a:spcPct val="90000"/>
              </a:lnSpc>
              <a:defRPr/>
            </a:pPr>
            <a:r>
              <a:rPr lang="ru-RU" sz="1000" kern="0" spc="-20" dirty="0">
                <a:latin typeface="Segoe UI" panose="020B0502040204020203" pitchFamily="34" charset="0"/>
                <a:ea typeface="MS PGothic"/>
                <a:cs typeface="Segoe UI" panose="020B0502040204020203" pitchFamily="34" charset="0"/>
              </a:rPr>
              <a:t>Собственные платформы</a:t>
            </a:r>
            <a:endParaRPr lang="en-US" sz="1000" kern="0" dirty="0">
              <a:latin typeface="Segoe UI" panose="020B0502040204020203" pitchFamily="34" charset="0"/>
              <a:ea typeface="MS PGothic"/>
              <a:cs typeface="Segoe UI" panose="020B0502040204020203" pitchFamily="34" charset="0"/>
            </a:endParaRPr>
          </a:p>
        </p:txBody>
      </p:sp>
      <p:pic>
        <p:nvPicPr>
          <p:cNvPr id="557" name="Рисунок 10">
            <a:extLst>
              <a:ext uri="{FF2B5EF4-FFF2-40B4-BE49-F238E27FC236}">
                <a16:creationId xmlns:a16="http://schemas.microsoft.com/office/drawing/2014/main" id="{6C73556D-6D98-409C-832E-DD73AA08A2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532" y="2464573"/>
            <a:ext cx="1083018" cy="223892"/>
          </a:xfrm>
          <a:prstGeom prst="rect">
            <a:avLst/>
          </a:prstGeom>
        </p:spPr>
      </p:pic>
      <p:pic>
        <p:nvPicPr>
          <p:cNvPr id="558" name="Picture 2" descr="ActivePlatform: Power of Cloud Brokerage Platform for your Cloud Business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38930" y="2734030"/>
            <a:ext cx="1182223" cy="14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570" y="1819253"/>
            <a:ext cx="3870932" cy="438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338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30B21F4-EC4D-4975-AE24-6D28E9C0A8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676" y="322926"/>
            <a:ext cx="3785163" cy="843875"/>
          </a:xfrm>
        </p:spPr>
        <p:txBody>
          <a:bodyPr/>
          <a:lstStyle/>
          <a:p>
            <a:r>
              <a:rPr lang="ru-RU" sz="4400" dirty="0"/>
              <a:t>САПР и ГИС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9F730DFB-8B35-4C4F-8581-A5BB235DFB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45909" y="2261259"/>
            <a:ext cx="3318537" cy="2335482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A20C33"/>
                </a:solidFill>
                <a:latin typeface="+mj-lt"/>
                <a:cs typeface="Segoe UI" panose="020B0502040204020203" pitchFamily="34" charset="0"/>
              </a:rPr>
              <a:t>Softline</a:t>
            </a:r>
            <a:r>
              <a:rPr lang="ru-RU" sz="2400" dirty="0">
                <a:solidFill>
                  <a:srgbClr val="A20C33"/>
                </a:solidFill>
                <a:latin typeface="+mj-lt"/>
                <a:cs typeface="Segoe UI" panose="020B0502040204020203" pitchFamily="34" charset="0"/>
              </a:rPr>
              <a:t> – </a:t>
            </a:r>
            <a:r>
              <a:rPr lang="ru-RU" sz="2400" dirty="0">
                <a:latin typeface="+mj-lt"/>
                <a:cs typeface="Segoe UI" panose="020B0502040204020203" pitchFamily="34" charset="0"/>
              </a:rPr>
              <a:t>один из лидеров на рынке решений САПР и ГИС России</a:t>
            </a:r>
          </a:p>
          <a:p>
            <a:pPr>
              <a:lnSpc>
                <a:spcPct val="100000"/>
              </a:lnSpc>
            </a:pPr>
            <a:endParaRPr lang="ru-RU" sz="2400" dirty="0">
              <a:latin typeface="+mj-lt"/>
              <a:cs typeface="Segoe UI" panose="020B0502040204020203" pitchFamily="34" charset="0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9820CA89-8879-4001-99E0-089867738E9E}"/>
              </a:ext>
            </a:extLst>
          </p:cNvPr>
          <p:cNvGrpSpPr/>
          <p:nvPr/>
        </p:nvGrpSpPr>
        <p:grpSpPr>
          <a:xfrm>
            <a:off x="4192839" y="742902"/>
            <a:ext cx="3708000" cy="5256051"/>
            <a:chOff x="4204000" y="742902"/>
            <a:chExt cx="3708000" cy="5256051"/>
          </a:xfrm>
        </p:grpSpPr>
        <p:sp>
          <p:nvSpPr>
            <p:cNvPr id="58" name="object 5">
              <a:extLst>
                <a:ext uri="{FF2B5EF4-FFF2-40B4-BE49-F238E27FC236}">
                  <a16:creationId xmlns:a16="http://schemas.microsoft.com/office/drawing/2014/main" id="{FE1FD060-938B-4193-A36F-435E5C337DC3}"/>
                </a:ext>
              </a:extLst>
            </p:cNvPr>
            <p:cNvSpPr txBox="1"/>
            <p:nvPr/>
          </p:nvSpPr>
          <p:spPr>
            <a:xfrm>
              <a:off x="4204000" y="5473495"/>
              <a:ext cx="3708000" cy="52545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algn="ctr">
                <a:spcAft>
                  <a:spcPts val="100"/>
                </a:spcAft>
                <a:buClr>
                  <a:schemeClr val="tx1">
                    <a:lumMod val="75000"/>
                    <a:lumOff val="25000"/>
                  </a:schemeClr>
                </a:buClr>
              </a:pPr>
              <a:r>
                <a:rPr lang="ru-RU" sz="1200" dirty="0">
                  <a:solidFill>
                    <a:schemeClr val="tx1">
                      <a:lumMod val="90000"/>
                      <a:lumOff val="10000"/>
                    </a:schemeClr>
                  </a:solidFill>
                  <a:ea typeface="Segoe UI" pitchFamily="34" charset="0"/>
                  <a:cs typeface="Segoe UI" panose="020B0502040204020203" pitchFamily="34" charset="0"/>
                </a:rPr>
                <a:t>Геоинформационные системы</a:t>
              </a:r>
            </a:p>
          </p:txBody>
        </p:sp>
        <p:sp>
          <p:nvSpPr>
            <p:cNvPr id="59" name="object 5">
              <a:extLst>
                <a:ext uri="{FF2B5EF4-FFF2-40B4-BE49-F238E27FC236}">
                  <a16:creationId xmlns:a16="http://schemas.microsoft.com/office/drawing/2014/main" id="{105F9265-CB14-459D-B13B-3995AAAE0B8E}"/>
                </a:ext>
              </a:extLst>
            </p:cNvPr>
            <p:cNvSpPr txBox="1"/>
            <p:nvPr/>
          </p:nvSpPr>
          <p:spPr>
            <a:xfrm>
              <a:off x="4204000" y="3558694"/>
              <a:ext cx="3708000" cy="52545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algn="ctr">
                <a:spcAft>
                  <a:spcPts val="100"/>
                </a:spcAft>
                <a:buClr>
                  <a:schemeClr val="tx1">
                    <a:lumMod val="75000"/>
                    <a:lumOff val="25000"/>
                  </a:schemeClr>
                </a:buClr>
              </a:pPr>
              <a:r>
                <a:rPr lang="ru-RU" sz="1200" dirty="0">
                  <a:ea typeface="Segoe UI" pitchFamily="34" charset="0"/>
                  <a:cs typeface="Segoe UI" panose="020B0502040204020203" pitchFamily="34" charset="0"/>
                </a:rPr>
                <a:t>Решения для научно-исследовательской деятельности</a:t>
              </a:r>
            </a:p>
          </p:txBody>
        </p:sp>
        <p:sp>
          <p:nvSpPr>
            <p:cNvPr id="75" name="Прямоугольник: скругленные углы 74">
              <a:extLst>
                <a:ext uri="{FF2B5EF4-FFF2-40B4-BE49-F238E27FC236}">
                  <a16:creationId xmlns:a16="http://schemas.microsoft.com/office/drawing/2014/main" id="{786D72A4-7809-4BDE-9905-B19BDFC8F3DE}"/>
                </a:ext>
              </a:extLst>
            </p:cNvPr>
            <p:cNvSpPr/>
            <p:nvPr/>
          </p:nvSpPr>
          <p:spPr>
            <a:xfrm>
              <a:off x="4204000" y="2789064"/>
              <a:ext cx="3708000" cy="65682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ru-RU" sz="1200" dirty="0"/>
                <a:t>Инженерный анализ конструкций и изделий различной сложности</a:t>
              </a:r>
            </a:p>
          </p:txBody>
        </p:sp>
        <p:sp>
          <p:nvSpPr>
            <p:cNvPr id="76" name="Прямоугольник: скругленные углы 75">
              <a:extLst>
                <a:ext uri="{FF2B5EF4-FFF2-40B4-BE49-F238E27FC236}">
                  <a16:creationId xmlns:a16="http://schemas.microsoft.com/office/drawing/2014/main" id="{54AD22EE-6A34-4FFD-AB39-206045E4ED14}"/>
                </a:ext>
              </a:extLst>
            </p:cNvPr>
            <p:cNvSpPr/>
            <p:nvPr/>
          </p:nvSpPr>
          <p:spPr>
            <a:xfrm>
              <a:off x="4204000" y="4196960"/>
              <a:ext cx="3708000" cy="52545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ru-RU" sz="1200" dirty="0">
                  <a:cs typeface="Segoe UI Semilight" panose="020B0402040204020203" pitchFamily="34" charset="0"/>
                </a:rPr>
                <a:t>Автоматизированные системы для управляющих программ для станков с ЧПУ</a:t>
              </a:r>
              <a:endParaRPr lang="ru-RU" sz="1200" dirty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</p:txBody>
        </p:sp>
        <p:sp>
          <p:nvSpPr>
            <p:cNvPr id="77" name="Прямоугольник: скругленные углы 76">
              <a:extLst>
                <a:ext uri="{FF2B5EF4-FFF2-40B4-BE49-F238E27FC236}">
                  <a16:creationId xmlns:a16="http://schemas.microsoft.com/office/drawing/2014/main" id="{59DB5EAF-D3EB-4EA8-B04F-6769B8C9A115}"/>
                </a:ext>
              </a:extLst>
            </p:cNvPr>
            <p:cNvSpPr/>
            <p:nvPr/>
          </p:nvSpPr>
          <p:spPr>
            <a:xfrm>
              <a:off x="4204000" y="742902"/>
              <a:ext cx="3708000" cy="52545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ru-RU" sz="1200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Системы для архитектурно-строительного промышленного и гражданского проектирования</a:t>
              </a:r>
            </a:p>
          </p:txBody>
        </p:sp>
        <p:sp>
          <p:nvSpPr>
            <p:cNvPr id="78" name="Прямоугольник: скругленные углы 77">
              <a:extLst>
                <a:ext uri="{FF2B5EF4-FFF2-40B4-BE49-F238E27FC236}">
                  <a16:creationId xmlns:a16="http://schemas.microsoft.com/office/drawing/2014/main" id="{9D45B921-3FE8-4383-A5C0-FD809F7F428E}"/>
                </a:ext>
              </a:extLst>
            </p:cNvPr>
            <p:cNvSpPr/>
            <p:nvPr/>
          </p:nvSpPr>
          <p:spPr>
            <a:xfrm>
              <a:off x="4204000" y="2019434"/>
              <a:ext cx="3708000" cy="65682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ru-RU" sz="1200" dirty="0">
                  <a:latin typeface="Segoe UI" panose="020B0502040204020203" pitchFamily="34" charset="0"/>
                  <a:cs typeface="Segoe UI" panose="020B0502040204020203" pitchFamily="34" charset="0"/>
                </a:rPr>
                <a:t>Программные решения для приборостроения и проектирования печатных плат</a:t>
              </a:r>
              <a:endParaRPr lang="ru-RU" sz="1200" dirty="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9" name="Прямоугольник: скругленные углы 78">
              <a:extLst>
                <a:ext uri="{FF2B5EF4-FFF2-40B4-BE49-F238E27FC236}">
                  <a16:creationId xmlns:a16="http://schemas.microsoft.com/office/drawing/2014/main" id="{F5C9FCF9-B7F8-4B0E-97D0-A7D71D846922}"/>
                </a:ext>
              </a:extLst>
            </p:cNvPr>
            <p:cNvSpPr/>
            <p:nvPr/>
          </p:nvSpPr>
          <p:spPr>
            <a:xfrm>
              <a:off x="4204000" y="1381168"/>
              <a:ext cx="3708000" cy="52545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ru-RU" sz="1200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Системы для машиностроительного проектирования</a:t>
              </a:r>
            </a:p>
          </p:txBody>
        </p:sp>
        <p:sp>
          <p:nvSpPr>
            <p:cNvPr id="80" name="Прямоугольник: скругленные углы 79">
              <a:extLst>
                <a:ext uri="{FF2B5EF4-FFF2-40B4-BE49-F238E27FC236}">
                  <a16:creationId xmlns:a16="http://schemas.microsoft.com/office/drawing/2014/main" id="{45C05F13-A4BF-4C42-AA8E-07F61CC41747}"/>
                </a:ext>
              </a:extLst>
            </p:cNvPr>
            <p:cNvSpPr/>
            <p:nvPr/>
          </p:nvSpPr>
          <p:spPr>
            <a:xfrm>
              <a:off x="4204000" y="4835226"/>
              <a:ext cx="3708000" cy="52545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ru-RU" sz="1200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Решения для организации общих данных и управления жизненным циклом изделий</a:t>
              </a:r>
            </a:p>
          </p:txBody>
        </p:sp>
      </p:grp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547B658-6D4B-4847-ADD6-A998130E1C1A}"/>
              </a:ext>
            </a:extLst>
          </p:cNvPr>
          <p:cNvSpPr/>
          <p:nvPr/>
        </p:nvSpPr>
        <p:spPr>
          <a:xfrm>
            <a:off x="476181" y="2873730"/>
            <a:ext cx="2396227" cy="5673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/>
          <a:lstStyle/>
          <a:p>
            <a:r>
              <a:rPr lang="ru-RU" sz="6000" b="1" dirty="0">
                <a:solidFill>
                  <a:srgbClr val="A20C3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30</a:t>
            </a:r>
            <a:r>
              <a:rPr lang="en-US" sz="6000" b="1" dirty="0">
                <a:solidFill>
                  <a:srgbClr val="A20C3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+</a:t>
            </a:r>
            <a:endParaRPr lang="ru-RU" sz="6000" b="1" dirty="0">
              <a:solidFill>
                <a:srgbClr val="A20C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E251B06-58E6-4FD0-BE3E-514A8E6036BA}"/>
              </a:ext>
            </a:extLst>
          </p:cNvPr>
          <p:cNvSpPr/>
          <p:nvPr/>
        </p:nvSpPr>
        <p:spPr>
          <a:xfrm>
            <a:off x="427553" y="3588318"/>
            <a:ext cx="258111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Сотрудников департамента реализуют комплексные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проекты </a:t>
            </a:r>
            <a:b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по всей России</a:t>
            </a:r>
          </a:p>
        </p:txBody>
      </p:sp>
    </p:spTree>
    <p:extLst>
      <p:ext uri="{BB962C8B-B14F-4D97-AF65-F5344CB8AC3E}">
        <p14:creationId xmlns:p14="http://schemas.microsoft.com/office/powerpoint/2010/main" val="1755692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andrey-eltsov.ru/wp-content/uploads/2020/06/russiia-byfg-5_ju_8-fjhwwwwwwwww-7-5f_6-2ssj_l-er638-mkj-k_kj-kontur-rossii-3.png33aa.gif">
            <a:extLst>
              <a:ext uri="{FF2B5EF4-FFF2-40B4-BE49-F238E27FC236}">
                <a16:creationId xmlns:a16="http://schemas.microsoft.com/office/drawing/2014/main" id="{58174AB6-B8CD-43EA-8704-57F535658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542" y="892079"/>
            <a:ext cx="9132916" cy="507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A3910C-26F5-4C90-92FB-9BAA992C07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522295"/>
            <a:ext cx="11258449" cy="510977"/>
          </a:xfrm>
        </p:spPr>
        <p:txBody>
          <a:bodyPr>
            <a:normAutofit fontScale="90000"/>
          </a:bodyPr>
          <a:lstStyle/>
          <a:p>
            <a:r>
              <a:rPr lang="ru-RU" dirty="0">
                <a:cs typeface="Calibri" panose="020F0502020204030204" pitchFamily="34" charset="0"/>
              </a:rPr>
              <a:t>Центры компетенций САПР в регионах</a:t>
            </a:r>
            <a:endParaRPr lang="ru-RU" dirty="0"/>
          </a:p>
        </p:txBody>
      </p:sp>
      <p:sp>
        <p:nvSpPr>
          <p:cNvPr id="18" name="Звезда: 5 точек 17">
            <a:extLst>
              <a:ext uri="{FF2B5EF4-FFF2-40B4-BE49-F238E27FC236}">
                <a16:creationId xmlns:a16="http://schemas.microsoft.com/office/drawing/2014/main" id="{68628ABF-300D-4782-9CFB-BF4A924BE5D9}"/>
              </a:ext>
            </a:extLst>
          </p:cNvPr>
          <p:cNvSpPr/>
          <p:nvPr/>
        </p:nvSpPr>
        <p:spPr>
          <a:xfrm>
            <a:off x="3131297" y="4314681"/>
            <a:ext cx="327992" cy="288235"/>
          </a:xfrm>
          <a:prstGeom prst="star5">
            <a:avLst/>
          </a:prstGeom>
          <a:solidFill>
            <a:srgbClr val="B01736"/>
          </a:solidFill>
        </p:spPr>
        <p:txBody>
          <a:bodyPr wrap="square" lIns="0" tIns="0" rIns="0" bIns="0" rtlCol="0" anchor="ctr"/>
          <a:lstStyle/>
          <a:p>
            <a:pPr algn="ctr"/>
            <a:endParaRPr lang="ru-RU" sz="1092">
              <a:solidFill>
                <a:srgbClr val="B01736"/>
              </a:solidFill>
            </a:endParaRPr>
          </a:p>
        </p:txBody>
      </p:sp>
      <p:sp>
        <p:nvSpPr>
          <p:cNvPr id="3" name="Звезда: 5 точек 2">
            <a:extLst>
              <a:ext uri="{FF2B5EF4-FFF2-40B4-BE49-F238E27FC236}">
                <a16:creationId xmlns:a16="http://schemas.microsoft.com/office/drawing/2014/main" id="{9EE63EF4-2018-46C4-90A8-E6852467AF9B}"/>
              </a:ext>
            </a:extLst>
          </p:cNvPr>
          <p:cNvSpPr/>
          <p:nvPr/>
        </p:nvSpPr>
        <p:spPr>
          <a:xfrm>
            <a:off x="2557248" y="3559848"/>
            <a:ext cx="409161" cy="383477"/>
          </a:xfrm>
          <a:prstGeom prst="star5">
            <a:avLst/>
          </a:prstGeom>
          <a:solidFill>
            <a:srgbClr val="B01736"/>
          </a:solidFill>
        </p:spPr>
        <p:txBody>
          <a:bodyPr wrap="square" lIns="0" tIns="0" rIns="0" bIns="0" rtlCol="0" anchor="ctr"/>
          <a:lstStyle/>
          <a:p>
            <a:pPr algn="ctr"/>
            <a:endParaRPr lang="ru-RU" sz="1092">
              <a:solidFill>
                <a:srgbClr val="B01736"/>
              </a:solidFill>
            </a:endParaRPr>
          </a:p>
        </p:txBody>
      </p:sp>
      <p:sp>
        <p:nvSpPr>
          <p:cNvPr id="5" name="Звезда: 5 точек 4">
            <a:extLst>
              <a:ext uri="{FF2B5EF4-FFF2-40B4-BE49-F238E27FC236}">
                <a16:creationId xmlns:a16="http://schemas.microsoft.com/office/drawing/2014/main" id="{5A3F533E-233F-40BD-B819-117BC6189089}"/>
              </a:ext>
            </a:extLst>
          </p:cNvPr>
          <p:cNvSpPr/>
          <p:nvPr/>
        </p:nvSpPr>
        <p:spPr>
          <a:xfrm>
            <a:off x="2721244" y="2922974"/>
            <a:ext cx="327992" cy="288235"/>
          </a:xfrm>
          <a:prstGeom prst="star5">
            <a:avLst/>
          </a:prstGeom>
          <a:solidFill>
            <a:srgbClr val="B01736"/>
          </a:solidFill>
        </p:spPr>
        <p:txBody>
          <a:bodyPr wrap="square" lIns="0" tIns="0" rIns="0" bIns="0" rtlCol="0" anchor="ctr"/>
          <a:lstStyle/>
          <a:p>
            <a:pPr algn="ctr"/>
            <a:endParaRPr lang="ru-RU" sz="1092">
              <a:solidFill>
                <a:srgbClr val="B01736"/>
              </a:solidFill>
            </a:endParaRPr>
          </a:p>
        </p:txBody>
      </p:sp>
      <p:sp>
        <p:nvSpPr>
          <p:cNvPr id="6" name="Звезда: 5 точек 5">
            <a:extLst>
              <a:ext uri="{FF2B5EF4-FFF2-40B4-BE49-F238E27FC236}">
                <a16:creationId xmlns:a16="http://schemas.microsoft.com/office/drawing/2014/main" id="{CA0C26C1-A204-4C57-BCD5-30981B3476B4}"/>
              </a:ext>
            </a:extLst>
          </p:cNvPr>
          <p:cNvSpPr/>
          <p:nvPr/>
        </p:nvSpPr>
        <p:spPr>
          <a:xfrm>
            <a:off x="2238753" y="4161217"/>
            <a:ext cx="327992" cy="288235"/>
          </a:xfrm>
          <a:prstGeom prst="star5">
            <a:avLst/>
          </a:prstGeom>
          <a:solidFill>
            <a:srgbClr val="B01736"/>
          </a:solidFill>
        </p:spPr>
        <p:txBody>
          <a:bodyPr wrap="square" lIns="0" tIns="0" rIns="0" bIns="0" rtlCol="0" anchor="ctr"/>
          <a:lstStyle/>
          <a:p>
            <a:pPr algn="ctr"/>
            <a:endParaRPr lang="ru-RU" sz="1092">
              <a:solidFill>
                <a:srgbClr val="B01736"/>
              </a:solidFill>
            </a:endParaRPr>
          </a:p>
        </p:txBody>
      </p:sp>
      <p:sp>
        <p:nvSpPr>
          <p:cNvPr id="7" name="Звезда: 5 точек 6">
            <a:extLst>
              <a:ext uri="{FF2B5EF4-FFF2-40B4-BE49-F238E27FC236}">
                <a16:creationId xmlns:a16="http://schemas.microsoft.com/office/drawing/2014/main" id="{3E4243FE-80FB-4819-8CF4-BAD8AE06AF81}"/>
              </a:ext>
            </a:extLst>
          </p:cNvPr>
          <p:cNvSpPr/>
          <p:nvPr/>
        </p:nvSpPr>
        <p:spPr>
          <a:xfrm>
            <a:off x="4066340" y="4210091"/>
            <a:ext cx="327992" cy="288235"/>
          </a:xfrm>
          <a:prstGeom prst="star5">
            <a:avLst/>
          </a:prstGeom>
          <a:solidFill>
            <a:srgbClr val="B01736"/>
          </a:solidFill>
        </p:spPr>
        <p:txBody>
          <a:bodyPr wrap="square" lIns="0" tIns="0" rIns="0" bIns="0" rtlCol="0" anchor="ctr"/>
          <a:lstStyle/>
          <a:p>
            <a:pPr algn="ctr"/>
            <a:endParaRPr lang="ru-RU" sz="1092">
              <a:solidFill>
                <a:srgbClr val="B01736"/>
              </a:solidFill>
            </a:endParaRPr>
          </a:p>
        </p:txBody>
      </p:sp>
      <p:sp>
        <p:nvSpPr>
          <p:cNvPr id="8" name="Звезда: 5 точек 7">
            <a:extLst>
              <a:ext uri="{FF2B5EF4-FFF2-40B4-BE49-F238E27FC236}">
                <a16:creationId xmlns:a16="http://schemas.microsoft.com/office/drawing/2014/main" id="{F7A5371A-9D83-4758-9572-CE14C563B794}"/>
              </a:ext>
            </a:extLst>
          </p:cNvPr>
          <p:cNvSpPr/>
          <p:nvPr/>
        </p:nvSpPr>
        <p:spPr>
          <a:xfrm>
            <a:off x="5308732" y="4611795"/>
            <a:ext cx="327992" cy="288235"/>
          </a:xfrm>
          <a:prstGeom prst="star5">
            <a:avLst/>
          </a:prstGeom>
          <a:solidFill>
            <a:srgbClr val="B01736"/>
          </a:solidFill>
        </p:spPr>
        <p:txBody>
          <a:bodyPr wrap="square" lIns="0" tIns="0" rIns="0" bIns="0" rtlCol="0" anchor="ctr"/>
          <a:lstStyle/>
          <a:p>
            <a:pPr algn="ctr"/>
            <a:endParaRPr lang="ru-RU" sz="1092">
              <a:solidFill>
                <a:srgbClr val="B01736"/>
              </a:solidFill>
            </a:endParaRPr>
          </a:p>
        </p:txBody>
      </p:sp>
      <p:sp>
        <p:nvSpPr>
          <p:cNvPr id="9" name="Звезда: 5 точек 8">
            <a:extLst>
              <a:ext uri="{FF2B5EF4-FFF2-40B4-BE49-F238E27FC236}">
                <a16:creationId xmlns:a16="http://schemas.microsoft.com/office/drawing/2014/main" id="{CF7E4D52-E4E4-48AA-825A-DA40B1E2E3DA}"/>
              </a:ext>
            </a:extLst>
          </p:cNvPr>
          <p:cNvSpPr/>
          <p:nvPr/>
        </p:nvSpPr>
        <p:spPr>
          <a:xfrm>
            <a:off x="6146930" y="4628357"/>
            <a:ext cx="327992" cy="288235"/>
          </a:xfrm>
          <a:prstGeom prst="star5">
            <a:avLst/>
          </a:prstGeom>
          <a:solidFill>
            <a:srgbClr val="B01736"/>
          </a:solidFill>
        </p:spPr>
        <p:txBody>
          <a:bodyPr wrap="square" lIns="0" tIns="0" rIns="0" bIns="0" rtlCol="0" anchor="ctr"/>
          <a:lstStyle/>
          <a:p>
            <a:pPr algn="ctr"/>
            <a:endParaRPr lang="ru-RU" sz="1092">
              <a:solidFill>
                <a:srgbClr val="B017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37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DC9D8C-11C1-4E38-9545-40D96144FD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Карта решений САПР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041B2E-CFCF-438C-A070-491FA104F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DC34B-2CB9-44DA-9C82-2218A0C06077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45A8804-1BE5-4376-B24C-3126B2CA60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944" y="1267485"/>
            <a:ext cx="9014113" cy="486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618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oronavirus Legal Issues Employers Should Watch Out For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43DC34B-2CB9-44DA-9C82-2218A0C06077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197" y="687258"/>
            <a:ext cx="10626025" cy="509517"/>
          </a:xfrm>
        </p:spPr>
        <p:txBody>
          <a:bodyPr>
            <a:noAutofit/>
          </a:bodyPr>
          <a:lstStyle/>
          <a:p>
            <a:r>
              <a:rPr lang="ru-RU" sz="5400" dirty="0"/>
              <a:t>Услуги САПР</a:t>
            </a:r>
            <a:br>
              <a:rPr lang="en-US" sz="4000" b="1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cs typeface="Segoe UI" panose="020B0502040204020203" pitchFamily="34" charset="0"/>
              </a:rPr>
            </a:br>
            <a:br>
              <a:rPr lang="ru-RU" sz="1400" dirty="0"/>
            </a:br>
            <a:endParaRPr lang="ru-RU" sz="14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138" y="458297"/>
            <a:ext cx="2376000" cy="411048"/>
          </a:xfrm>
          <a:prstGeom prst="rect">
            <a:avLst/>
          </a:prstGeom>
        </p:spPr>
      </p:pic>
      <p:sp>
        <p:nvSpPr>
          <p:cNvPr id="12" name="Стрелка: вправо с вырезом 11">
            <a:extLst>
              <a:ext uri="{FF2B5EF4-FFF2-40B4-BE49-F238E27FC236}">
                <a16:creationId xmlns:a16="http://schemas.microsoft.com/office/drawing/2014/main" id="{DDC0EA83-D226-42C5-BFB0-C768AC5ADE30}"/>
              </a:ext>
            </a:extLst>
          </p:cNvPr>
          <p:cNvSpPr/>
          <p:nvPr/>
        </p:nvSpPr>
        <p:spPr>
          <a:xfrm>
            <a:off x="616157" y="1562160"/>
            <a:ext cx="3392869" cy="2245975"/>
          </a:xfrm>
          <a:prstGeom prst="notchedRightArrow">
            <a:avLst>
              <a:gd name="adj1" fmla="val 50000"/>
              <a:gd name="adj2" fmla="val 35703"/>
            </a:avLst>
          </a:prstGeom>
          <a:solidFill>
            <a:srgbClr val="C76D85"/>
          </a:solidFill>
          <a:ln>
            <a:solidFill>
              <a:srgbClr val="66A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Предпроектное обследование</a:t>
            </a:r>
          </a:p>
        </p:txBody>
      </p:sp>
      <p:sp>
        <p:nvSpPr>
          <p:cNvPr id="19" name="Стрелка: вправо с вырезом 18">
            <a:extLst>
              <a:ext uri="{FF2B5EF4-FFF2-40B4-BE49-F238E27FC236}">
                <a16:creationId xmlns:a16="http://schemas.microsoft.com/office/drawing/2014/main" id="{7218A77B-FFAB-4D0F-A450-1EA8A4025E83}"/>
              </a:ext>
            </a:extLst>
          </p:cNvPr>
          <p:cNvSpPr/>
          <p:nvPr/>
        </p:nvSpPr>
        <p:spPr>
          <a:xfrm>
            <a:off x="4399565" y="1562161"/>
            <a:ext cx="3392869" cy="2245975"/>
          </a:xfrm>
          <a:prstGeom prst="notchedRightArrow">
            <a:avLst>
              <a:gd name="adj1" fmla="val 50000"/>
              <a:gd name="adj2" fmla="val 35049"/>
            </a:avLst>
          </a:prstGeom>
          <a:solidFill>
            <a:srgbClr val="868786"/>
          </a:solidFill>
          <a:ln>
            <a:solidFill>
              <a:srgbClr val="C76D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Пилотный проект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трелка: вправо с вырезом 19">
            <a:extLst>
              <a:ext uri="{FF2B5EF4-FFF2-40B4-BE49-F238E27FC236}">
                <a16:creationId xmlns:a16="http://schemas.microsoft.com/office/drawing/2014/main" id="{20F8D5A1-3D25-4239-8D35-680FEBE4A461}"/>
              </a:ext>
            </a:extLst>
          </p:cNvPr>
          <p:cNvSpPr/>
          <p:nvPr/>
        </p:nvSpPr>
        <p:spPr>
          <a:xfrm>
            <a:off x="8284264" y="1590609"/>
            <a:ext cx="3392874" cy="2245975"/>
          </a:xfrm>
          <a:prstGeom prst="notchedRightArrow">
            <a:avLst>
              <a:gd name="adj1" fmla="val 50000"/>
              <a:gd name="adj2" fmla="val 37896"/>
            </a:avLst>
          </a:prstGeom>
          <a:solidFill>
            <a:srgbClr val="66A9D9"/>
          </a:solidFill>
          <a:ln>
            <a:solidFill>
              <a:srgbClr val="8687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</a:t>
            </a:r>
          </a:p>
        </p:txBody>
      </p:sp>
      <p:sp>
        <p:nvSpPr>
          <p:cNvPr id="40" name="Прямоугольник 11">
            <a:extLst>
              <a:ext uri="{FF2B5EF4-FFF2-40B4-BE49-F238E27FC236}">
                <a16:creationId xmlns:a16="http://schemas.microsoft.com/office/drawing/2014/main" id="{1D7D9899-9967-4493-AAEA-CA490417FDD0}"/>
              </a:ext>
            </a:extLst>
          </p:cNvPr>
          <p:cNvSpPr/>
          <p:nvPr/>
        </p:nvSpPr>
        <p:spPr>
          <a:xfrm>
            <a:off x="523394" y="3365815"/>
            <a:ext cx="2603264" cy="2990536"/>
          </a:xfrm>
          <a:prstGeom prst="rect">
            <a:avLst/>
          </a:prstGeom>
          <a:solidFill>
            <a:srgbClr val="C76D85"/>
          </a:solidFill>
          <a:ln>
            <a:solidFill>
              <a:srgbClr val="66A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72000" tIns="72000" rIns="72000" bIns="0" rtlCol="0" anchor="t" anchorCtr="0">
            <a:noAutofit/>
          </a:bodyPr>
          <a:lstStyle/>
          <a:p>
            <a:pPr marL="0" lvl="1">
              <a:spcAft>
                <a:spcPts val="300"/>
              </a:spcAft>
              <a:buClr>
                <a:schemeClr val="bg1"/>
              </a:buClr>
            </a:pPr>
            <a:r>
              <a:rPr lang="ru-RU" sz="1600" dirty="0">
                <a:solidFill>
                  <a:schemeClr val="bg1"/>
                </a:solidFill>
                <a:cs typeface="Segoe UI" panose="020B0502040204020203" pitchFamily="34" charset="0"/>
              </a:rPr>
              <a:t>Входит:</a:t>
            </a:r>
          </a:p>
          <a:p>
            <a:pPr marL="285750" lvl="1" indent="-285750">
              <a:spcAft>
                <a:spcPts val="3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ru-RU" sz="1400" dirty="0">
              <a:solidFill>
                <a:schemeClr val="bg1"/>
              </a:solidFill>
              <a:cs typeface="Segoe UI" panose="020B0502040204020203" pitchFamily="34" charset="0"/>
            </a:endParaRPr>
          </a:p>
          <a:p>
            <a:pPr marL="285750" lvl="1" indent="-285750">
              <a:spcAft>
                <a:spcPts val="3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cs typeface="Segoe UI" panose="020B0502040204020203" pitchFamily="34" charset="0"/>
              </a:rPr>
              <a:t>Обследование текущего состояния</a:t>
            </a:r>
          </a:p>
          <a:p>
            <a:pPr marL="285750" lvl="1" indent="-285750">
              <a:spcAft>
                <a:spcPts val="3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cs typeface="Segoe UI" panose="020B0502040204020203" pitchFamily="34" charset="0"/>
              </a:rPr>
              <a:t>Формирование требований к внедрению системы</a:t>
            </a:r>
          </a:p>
          <a:p>
            <a:pPr marL="285750" lvl="1" indent="-285750">
              <a:spcAft>
                <a:spcPts val="3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ru-RU" sz="1400" dirty="0"/>
              <a:t>Подбор программных продуктов и разработка архитектуры решения</a:t>
            </a:r>
            <a:endParaRPr lang="ru-RU" sz="1400" dirty="0">
              <a:solidFill>
                <a:schemeClr val="bg1"/>
              </a:solidFill>
              <a:cs typeface="Segoe UI" panose="020B0502040204020203" pitchFamily="34" charset="0"/>
            </a:endParaRPr>
          </a:p>
          <a:p>
            <a:pPr marL="285750" lvl="1" indent="-285750">
              <a:spcAft>
                <a:spcPts val="3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cs typeface="Segoe UI" panose="020B0502040204020203" pitchFamily="34" charset="0"/>
              </a:rPr>
              <a:t>Разработка Технического задание на внедрение</a:t>
            </a:r>
          </a:p>
        </p:txBody>
      </p:sp>
      <p:sp>
        <p:nvSpPr>
          <p:cNvPr id="41" name="Прямоугольник 12">
            <a:extLst>
              <a:ext uri="{FF2B5EF4-FFF2-40B4-BE49-F238E27FC236}">
                <a16:creationId xmlns:a16="http://schemas.microsoft.com/office/drawing/2014/main" id="{810F8344-05FC-4623-A792-A4BC015BDEC8}"/>
              </a:ext>
            </a:extLst>
          </p:cNvPr>
          <p:cNvSpPr/>
          <p:nvPr/>
        </p:nvSpPr>
        <p:spPr>
          <a:xfrm>
            <a:off x="4422601" y="3365814"/>
            <a:ext cx="2459421" cy="2990536"/>
          </a:xfrm>
          <a:prstGeom prst="rect">
            <a:avLst/>
          </a:prstGeom>
          <a:solidFill>
            <a:srgbClr val="868786"/>
          </a:solidFill>
          <a:ln>
            <a:solidFill>
              <a:srgbClr val="C76D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72000" tIns="72000" rIns="72000" bIns="0" rtlCol="0" anchor="t" anchorCtr="0">
            <a:noAutofit/>
          </a:bodyPr>
          <a:lstStyle/>
          <a:p>
            <a:r>
              <a:rPr lang="ru-RU" sz="1600" dirty="0">
                <a:solidFill>
                  <a:schemeClr val="bg1"/>
                </a:solidFill>
                <a:cs typeface="Segoe UI" panose="020B0502040204020203" pitchFamily="34" charset="0"/>
              </a:rPr>
              <a:t>Входит</a:t>
            </a:r>
            <a:r>
              <a:rPr lang="ru-RU" sz="1050" dirty="0"/>
              <a:t>:</a:t>
            </a:r>
          </a:p>
          <a:p>
            <a:endParaRPr lang="ru-RU" sz="1050" dirty="0"/>
          </a:p>
          <a:p>
            <a:endParaRPr lang="ru-RU" sz="1400" dirty="0">
              <a:solidFill>
                <a:schemeClr val="bg1"/>
              </a:solidFill>
              <a:cs typeface="Segoe UI" panose="020B0502040204020203" pitchFamily="34" charset="0"/>
            </a:endParaRP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cs typeface="Segoe UI" panose="020B0502040204020203" pitchFamily="34" charset="0"/>
              </a:rPr>
              <a:t>Настройка базового функционала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cs typeface="Segoe UI" panose="020B0502040204020203" pitchFamily="34" charset="0"/>
              </a:rPr>
              <a:t>Подготовка инфраструктуры к полноценному внедрению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cs typeface="Segoe UI" panose="020B0502040204020203" pitchFamily="34" charset="0"/>
              </a:rPr>
              <a:t>Формирование требований к внедрению</a:t>
            </a:r>
          </a:p>
          <a:p>
            <a:endParaRPr lang="ru-RU" sz="1050" dirty="0"/>
          </a:p>
        </p:txBody>
      </p:sp>
      <p:sp>
        <p:nvSpPr>
          <p:cNvPr id="42" name="Прямоугольник 16">
            <a:extLst>
              <a:ext uri="{FF2B5EF4-FFF2-40B4-BE49-F238E27FC236}">
                <a16:creationId xmlns:a16="http://schemas.microsoft.com/office/drawing/2014/main" id="{2925DE41-0CCD-490E-9675-B29B641429E2}"/>
              </a:ext>
            </a:extLst>
          </p:cNvPr>
          <p:cNvSpPr/>
          <p:nvPr/>
        </p:nvSpPr>
        <p:spPr>
          <a:xfrm>
            <a:off x="8284264" y="3365814"/>
            <a:ext cx="2459421" cy="2990536"/>
          </a:xfrm>
          <a:prstGeom prst="rect">
            <a:avLst/>
          </a:prstGeom>
          <a:solidFill>
            <a:srgbClr val="66A9D9"/>
          </a:solidFill>
          <a:ln>
            <a:solidFill>
              <a:srgbClr val="8687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72000" tIns="72000" rIns="72000" bIns="0" rtlCol="0" anchor="t" anchorCtr="0">
            <a:noAutofit/>
          </a:bodyPr>
          <a:lstStyle/>
          <a:p>
            <a:r>
              <a:rPr lang="ru-RU" sz="1600" dirty="0">
                <a:solidFill>
                  <a:schemeClr val="bg1"/>
                </a:solidFill>
                <a:cs typeface="Segoe UI" panose="020B0502040204020203" pitchFamily="34" charset="0"/>
              </a:rPr>
              <a:t>Входит: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ru-RU" sz="1400" dirty="0">
              <a:solidFill>
                <a:schemeClr val="bg1"/>
              </a:solidFill>
              <a:cs typeface="Segoe UI" panose="020B05020402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cs typeface="Segoe UI" panose="020B0502040204020203" pitchFamily="34" charset="0"/>
              </a:rPr>
              <a:t>Комплексное внедрение системы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cs typeface="Segoe UI" panose="020B0502040204020203" pitchFamily="34" charset="0"/>
              </a:rPr>
              <a:t>Разработка стандартов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cs typeface="Segoe UI" panose="020B0502040204020203" pitchFamily="34" charset="0"/>
              </a:rPr>
              <a:t>Формирование перечня  работ по адаптации и настройке ПО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cs typeface="Segoe UI" panose="020B0502040204020203" pitchFamily="34" charset="0"/>
              </a:rPr>
              <a:t>Ввод в эксплуатацию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cs typeface="Segoe UI" panose="020B0502040204020203" pitchFamily="34" charset="0"/>
              </a:rPr>
              <a:t>Сопровождение и техническая поддержка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23860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25E3A2-F552-434C-B90E-E78DA7BDA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522295"/>
            <a:ext cx="11236321" cy="578717"/>
          </a:xfrm>
        </p:spPr>
        <p:txBody>
          <a:bodyPr>
            <a:normAutofit/>
          </a:bodyPr>
          <a:lstStyle/>
          <a:p>
            <a:r>
              <a:rPr lang="ru-RU" dirty="0"/>
              <a:t>Программа мероприятия</a:t>
            </a:r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681B13-F989-4C7C-BF7A-1F29619CE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882" y="1495324"/>
            <a:ext cx="5525118" cy="484038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C6C3F62-8ED6-4685-9317-771D6AAEAD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9817" y="1495324"/>
            <a:ext cx="5264118" cy="48385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BDF53EA-57FE-4046-9BFD-6CD5552876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882" y="1493451"/>
            <a:ext cx="5532988" cy="484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172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D9A55D-E345-4B42-8286-4DD856984D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1F45058-612D-43D5-B03B-6E9F619C913C}"/>
              </a:ext>
            </a:extLst>
          </p:cNvPr>
          <p:cNvSpPr txBox="1"/>
          <p:nvPr/>
        </p:nvSpPr>
        <p:spPr>
          <a:xfrm>
            <a:off x="538265" y="658801"/>
            <a:ext cx="6212732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dirty="0">
                <a:solidFill>
                  <a:schemeClr val="bg2"/>
                </a:solidFill>
                <a:effectLst/>
                <a:latin typeface="+mj-lt"/>
                <a:ea typeface="Segoe UI Black" panose="020B0A02040204020203" pitchFamily="34" charset="0"/>
              </a:rPr>
              <a:t>Интернет-магазин </a:t>
            </a:r>
            <a:r>
              <a:rPr lang="en-US" sz="2400" dirty="0">
                <a:solidFill>
                  <a:schemeClr val="bg2"/>
                </a:solidFill>
                <a:effectLst/>
                <a:latin typeface="+mj-lt"/>
                <a:ea typeface="Segoe UI Black" panose="020B0A02040204020203" pitchFamily="34" charset="0"/>
              </a:rPr>
              <a:t>Softline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E3988F-1993-4638-9858-ABBF2731FD0C}"/>
              </a:ext>
            </a:extLst>
          </p:cNvPr>
          <p:cNvSpPr txBox="1"/>
          <p:nvPr/>
        </p:nvSpPr>
        <p:spPr>
          <a:xfrm>
            <a:off x="538265" y="1148383"/>
            <a:ext cx="62127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2"/>
                </a:solidFill>
                <a:effectLst/>
                <a:ea typeface="Segoe UI Black" panose="020B0A02040204020203" pitchFamily="34" charset="0"/>
              </a:rPr>
              <a:t>один из лидеров в области продажи лицензионного программного обеспечения, компьютеров, смартфонов, электроники для дома и офиса</a:t>
            </a:r>
            <a:endParaRPr lang="en-US" sz="2000" dirty="0">
              <a:solidFill>
                <a:schemeClr val="bg2"/>
              </a:solidFill>
              <a:effectLst/>
              <a:ea typeface="Segoe UI Black" panose="020B0A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C78494-65A8-4D31-B5D6-B9CC67ED5887}"/>
              </a:ext>
            </a:extLst>
          </p:cNvPr>
          <p:cNvSpPr txBox="1"/>
          <p:nvPr/>
        </p:nvSpPr>
        <p:spPr>
          <a:xfrm>
            <a:off x="1190019" y="3548378"/>
            <a:ext cx="3868364" cy="790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400" dirty="0">
                <a:solidFill>
                  <a:schemeClr val="bg2"/>
                </a:solidFill>
                <a:effectLst/>
                <a:ea typeface="Segoe UI Black" panose="020B0A02040204020203" pitchFamily="34" charset="0"/>
              </a:rPr>
              <a:t>В каталоге </a:t>
            </a:r>
            <a:r>
              <a:rPr lang="ru-RU" sz="1400" b="1" dirty="0">
                <a:solidFill>
                  <a:schemeClr val="bg2"/>
                </a:solidFill>
                <a:effectLst/>
                <a:ea typeface="Segoe UI Black" panose="020B0A02040204020203" pitchFamily="34" charset="0"/>
              </a:rPr>
              <a:t>100 000+ позиций софта и электроники </a:t>
            </a:r>
            <a:r>
              <a:rPr lang="ru-RU" sz="1400" dirty="0">
                <a:solidFill>
                  <a:schemeClr val="bg2"/>
                </a:solidFill>
                <a:effectLst/>
                <a:ea typeface="Segoe UI Black" panose="020B0A02040204020203" pitchFamily="34" charset="0"/>
              </a:rPr>
              <a:t>от ведущих производителей</a:t>
            </a:r>
            <a:endParaRPr lang="en-US" sz="1400" dirty="0">
              <a:solidFill>
                <a:schemeClr val="bg2"/>
              </a:solidFill>
              <a:effectLst/>
              <a:ea typeface="Segoe UI Black" panose="020B0A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2ECC04-4497-4761-B3B0-414D1E0618D9}"/>
              </a:ext>
            </a:extLst>
          </p:cNvPr>
          <p:cNvSpPr txBox="1"/>
          <p:nvPr/>
        </p:nvSpPr>
        <p:spPr>
          <a:xfrm>
            <a:off x="1190019" y="4403637"/>
            <a:ext cx="3492230" cy="553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400" b="1" dirty="0">
                <a:solidFill>
                  <a:schemeClr val="bg2"/>
                </a:solidFill>
                <a:effectLst/>
                <a:ea typeface="Segoe UI Black" panose="020B0A02040204020203" pitchFamily="34" charset="0"/>
              </a:rPr>
              <a:t>Автоматическая отправка </a:t>
            </a:r>
            <a:r>
              <a:rPr lang="ru-RU" sz="1400" dirty="0">
                <a:solidFill>
                  <a:schemeClr val="bg2"/>
                </a:solidFill>
                <a:effectLst/>
                <a:ea typeface="Segoe UI Black" panose="020B0A02040204020203" pitchFamily="34" charset="0"/>
              </a:rPr>
              <a:t>бухгалтерских документов на </a:t>
            </a:r>
            <a:r>
              <a:rPr lang="ru-RU" sz="1400" dirty="0" err="1">
                <a:solidFill>
                  <a:schemeClr val="bg2"/>
                </a:solidFill>
                <a:effectLst/>
                <a:ea typeface="Segoe UI Black" panose="020B0A02040204020203" pitchFamily="34" charset="0"/>
              </a:rPr>
              <a:t>email</a:t>
            </a:r>
            <a:endParaRPr lang="en-US" sz="1400" dirty="0">
              <a:solidFill>
                <a:schemeClr val="bg2"/>
              </a:solidFill>
              <a:effectLst/>
              <a:ea typeface="Segoe UI Black" panose="020B0A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227BB0-AADA-4022-BD40-70BFD8457E14}"/>
              </a:ext>
            </a:extLst>
          </p:cNvPr>
          <p:cNvSpPr txBox="1"/>
          <p:nvPr/>
        </p:nvSpPr>
        <p:spPr>
          <a:xfrm>
            <a:off x="1190019" y="5048904"/>
            <a:ext cx="3868364" cy="553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400" b="1" dirty="0">
                <a:solidFill>
                  <a:schemeClr val="bg2"/>
                </a:solidFill>
                <a:effectLst/>
                <a:ea typeface="Segoe UI Black" panose="020B0A02040204020203" pitchFamily="34" charset="0"/>
              </a:rPr>
              <a:t>Постоянный доступ </a:t>
            </a:r>
            <a:r>
              <a:rPr lang="ru-RU" sz="1400" dirty="0">
                <a:solidFill>
                  <a:schemeClr val="bg2"/>
                </a:solidFill>
                <a:effectLst/>
                <a:ea typeface="Segoe UI Black" panose="020B0A02040204020203" pitchFamily="34" charset="0"/>
              </a:rPr>
              <a:t>к данным заказа и документам в личном кабинете</a:t>
            </a:r>
            <a:endParaRPr lang="en-US" sz="1400" dirty="0">
              <a:solidFill>
                <a:schemeClr val="bg2"/>
              </a:solidFill>
              <a:effectLst/>
              <a:ea typeface="Segoe UI Black" panose="020B0A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67FEF6-D73B-472E-B25F-ECFBFAA0CC99}"/>
              </a:ext>
            </a:extLst>
          </p:cNvPr>
          <p:cNvSpPr txBox="1"/>
          <p:nvPr/>
        </p:nvSpPr>
        <p:spPr>
          <a:xfrm>
            <a:off x="1190019" y="5700657"/>
            <a:ext cx="3868364" cy="553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400" b="1" dirty="0">
                <a:solidFill>
                  <a:schemeClr val="bg2"/>
                </a:solidFill>
                <a:effectLst/>
                <a:ea typeface="Segoe UI Black" panose="020B0A02040204020203" pitchFamily="34" charset="0"/>
              </a:rPr>
              <a:t>Круглосуточная служба </a:t>
            </a:r>
            <a:r>
              <a:rPr lang="ru-RU" sz="1400" dirty="0">
                <a:solidFill>
                  <a:schemeClr val="bg2"/>
                </a:solidFill>
                <a:effectLst/>
                <a:ea typeface="Segoe UI Black" panose="020B0A02040204020203" pitchFamily="34" charset="0"/>
              </a:rPr>
              <a:t>технической поддержки 24/7</a:t>
            </a:r>
            <a:endParaRPr lang="en-US" sz="1400" dirty="0">
              <a:solidFill>
                <a:schemeClr val="bg2"/>
              </a:solidFill>
              <a:effectLst/>
              <a:ea typeface="Segoe UI Black" panose="020B0A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7F9ADF-7803-40E1-964F-10B89C347D60}"/>
              </a:ext>
            </a:extLst>
          </p:cNvPr>
          <p:cNvSpPr txBox="1"/>
          <p:nvPr/>
        </p:nvSpPr>
        <p:spPr>
          <a:xfrm>
            <a:off x="4773039" y="5950863"/>
            <a:ext cx="3868364" cy="316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u="sng" dirty="0">
                <a:solidFill>
                  <a:schemeClr val="bg2"/>
                </a:solidFill>
                <a:effectLst/>
                <a:ea typeface="Segoe UI Black" panose="020B0A02040204020203" pitchFamily="34" charset="0"/>
              </a:rPr>
              <a:t>store.softline.ru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0607C1-6CD5-4D2C-B47D-306F6B505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44" y="3649541"/>
            <a:ext cx="546575" cy="5465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C8E7D16-88B2-4487-987C-B2FFB108B0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44" y="4408254"/>
            <a:ext cx="546575" cy="54657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0D9F42E-CCBB-451B-9C20-814556713A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44" y="5050279"/>
            <a:ext cx="546575" cy="54657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67B736B-CB5E-4F41-B668-D9E0C7F740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44" y="5691461"/>
            <a:ext cx="546575" cy="54657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CBC7CBD-C159-48E9-B6E1-F54B86DAD8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282" y="4179500"/>
            <a:ext cx="1676734" cy="207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396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CE122-38EA-4315-8C9C-19898F719B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Наши контакты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C3DE59A-B14D-4B9F-B111-AFF08F203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DC34B-2CB9-44DA-9C82-2218A0C06077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B261C65-C3E7-47C4-A90D-1A326664E376}"/>
              </a:ext>
            </a:extLst>
          </p:cNvPr>
          <p:cNvSpPr/>
          <p:nvPr/>
        </p:nvSpPr>
        <p:spPr>
          <a:xfrm>
            <a:off x="186613" y="1270195"/>
            <a:ext cx="1091681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Email</a:t>
            </a:r>
            <a:r>
              <a:rPr lang="ru-RU" sz="3200" dirty="0"/>
              <a:t> департамента САПР: </a:t>
            </a:r>
            <a:r>
              <a:rPr lang="en-US" sz="3200" dirty="0">
                <a:hlinkClick r:id="rId2"/>
              </a:rPr>
              <a:t>sapr@softline.com</a:t>
            </a:r>
            <a:endParaRPr lang="ru-RU" sz="3200" dirty="0"/>
          </a:p>
          <a:p>
            <a:pPr algn="ctr" fontAlgn="base"/>
            <a:endParaRPr lang="en-US" sz="3200" b="1" dirty="0"/>
          </a:p>
          <a:p>
            <a:pPr algn="ctr" fontAlgn="base"/>
            <a:r>
              <a:rPr lang="ru-RU" sz="3200" b="1" dirty="0"/>
              <a:t>Виталий Лоза</a:t>
            </a:r>
          </a:p>
          <a:p>
            <a:pPr algn="ctr" fontAlgn="base"/>
            <a:r>
              <a:rPr lang="en-US" sz="3200" u="sng" dirty="0"/>
              <a:t>+7 (906) 073 47 09</a:t>
            </a:r>
            <a:r>
              <a:rPr lang="en-US" sz="3200" dirty="0"/>
              <a:t>| </a:t>
            </a:r>
            <a:r>
              <a:rPr lang="en-US" sz="3200" dirty="0">
                <a:hlinkClick r:id="rId3"/>
              </a:rPr>
              <a:t>vitaliy.loza@softline.com</a:t>
            </a:r>
            <a:endParaRPr lang="en-US" sz="3200" dirty="0"/>
          </a:p>
          <a:p>
            <a:pPr algn="ctr"/>
            <a:endParaRPr lang="ru-RU" sz="3200" dirty="0"/>
          </a:p>
          <a:p>
            <a:pPr algn="ctr"/>
            <a:endParaRPr lang="ru-RU" sz="3200" dirty="0"/>
          </a:p>
          <a:p>
            <a:pPr algn="ctr"/>
            <a:r>
              <a:rPr lang="en-US" sz="3200" dirty="0"/>
              <a:t>Email</a:t>
            </a:r>
            <a:r>
              <a:rPr lang="ru-RU" sz="3200" dirty="0"/>
              <a:t> сервисы САПР: </a:t>
            </a:r>
            <a:r>
              <a:rPr lang="it-IT" sz="3200" dirty="0">
                <a:hlinkClick r:id="rId4"/>
              </a:rPr>
              <a:t>cadservice@softline.com</a:t>
            </a:r>
            <a:endParaRPr lang="it-IT" sz="3200" dirty="0"/>
          </a:p>
          <a:p>
            <a:pPr algn="ctr"/>
            <a:endParaRPr lang="en-US" sz="3200" b="1" dirty="0"/>
          </a:p>
          <a:p>
            <a:pPr algn="ctr"/>
            <a:r>
              <a:rPr lang="ru-RU" sz="3200" b="1" dirty="0"/>
              <a:t>Андрей </a:t>
            </a:r>
            <a:r>
              <a:rPr lang="ru-RU" sz="3200" b="1" dirty="0" err="1"/>
              <a:t>Солоничев</a:t>
            </a:r>
            <a:endParaRPr lang="ru-RU" sz="3200" b="1" dirty="0"/>
          </a:p>
          <a:p>
            <a:pPr algn="ctr" fontAlgn="base"/>
            <a:r>
              <a:rPr lang="en-US" sz="3200" u="sng" dirty="0"/>
              <a:t>+7 (964) 786 61 22</a:t>
            </a:r>
            <a:r>
              <a:rPr lang="en-US" sz="3200" dirty="0"/>
              <a:t>| </a:t>
            </a:r>
            <a:r>
              <a:rPr lang="en-US" sz="3200" u="sng" dirty="0">
                <a:hlinkClick r:id="rId5" tooltip="mailto:andrey.solonichev@softline.com"/>
              </a:rPr>
              <a:t>andrey.solonichev@softline.com</a:t>
            </a:r>
            <a:endParaRPr lang="en-US" sz="3200" dirty="0"/>
          </a:p>
          <a:p>
            <a:pPr algn="ctr" fontAlgn="base"/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759150055"/>
      </p:ext>
    </p:extLst>
  </p:cSld>
  <p:clrMapOvr>
    <a:masterClrMapping/>
  </p:clrMapOvr>
</p:sld>
</file>

<file path=ppt/theme/theme1.xml><?xml version="1.0" encoding="utf-8"?>
<a:theme xmlns:a="http://schemas.openxmlformats.org/drawingml/2006/main" name="海外PPT母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Softline 2021">
      <a:dk1>
        <a:srgbClr val="262626"/>
      </a:dk1>
      <a:lt1>
        <a:sysClr val="window" lastClr="FFFFFF"/>
      </a:lt1>
      <a:dk2>
        <a:srgbClr val="686968"/>
      </a:dk2>
      <a:lt2>
        <a:srgbClr val="E9E9E9"/>
      </a:lt2>
      <a:accent1>
        <a:srgbClr val="A20C33"/>
      </a:accent1>
      <a:accent2>
        <a:srgbClr val="2396D3"/>
      </a:accent2>
      <a:accent3>
        <a:srgbClr val="C76D85"/>
      </a:accent3>
      <a:accent4>
        <a:srgbClr val="66A9D9"/>
      </a:accent4>
      <a:accent5>
        <a:srgbClr val="D8D8D8"/>
      </a:accent5>
      <a:accent6>
        <a:srgbClr val="A6A8AB"/>
      </a:accent6>
      <a:hlink>
        <a:srgbClr val="2396D3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Softline 2021">
      <a:dk1>
        <a:srgbClr val="262626"/>
      </a:dk1>
      <a:lt1>
        <a:sysClr val="window" lastClr="FFFFFF"/>
      </a:lt1>
      <a:dk2>
        <a:srgbClr val="686968"/>
      </a:dk2>
      <a:lt2>
        <a:srgbClr val="E9E9E9"/>
      </a:lt2>
      <a:accent1>
        <a:srgbClr val="A20C33"/>
      </a:accent1>
      <a:accent2>
        <a:srgbClr val="2396D3"/>
      </a:accent2>
      <a:accent3>
        <a:srgbClr val="C76D85"/>
      </a:accent3>
      <a:accent4>
        <a:srgbClr val="66A9D9"/>
      </a:accent4>
      <a:accent5>
        <a:srgbClr val="D8D8D8"/>
      </a:accent5>
      <a:accent6>
        <a:srgbClr val="A6A8AB"/>
      </a:accent6>
      <a:hlink>
        <a:srgbClr val="2396D3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6B410F8C26B14C4EAA9B38807DA7F927" ma:contentTypeVersion="0" ma:contentTypeDescription="Создание документа." ma:contentTypeScope="" ma:versionID="f00929085ed27cbf91542d4b912796f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2f955febea7e716b4e91cddba17110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7D1A0A2-5E71-4FE7-B206-11CE9406D072}">
  <ds:schemaRefs>
    <ds:schemaRef ds:uri="http://purl.org/dc/elements/1.1/"/>
    <ds:schemaRef ds:uri="http://schemas.openxmlformats.org/package/2006/metadata/core-properties"/>
    <ds:schemaRef ds:uri="http://purl.org/dc/dcmitype/"/>
    <ds:schemaRef ds:uri="http://purl.org/dc/terms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925CCB3-F7FB-45EE-81B1-52F892E5CC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8AADACF-01B5-4DD1-8484-1433BC39E89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3450</TotalTime>
  <Words>584</Words>
  <Application>Microsoft Office PowerPoint</Application>
  <PresentationFormat>Широкоэкранный</PresentationFormat>
  <Paragraphs>101</Paragraphs>
  <Slides>10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28" baseType="lpstr">
      <vt:lpstr>等线</vt:lpstr>
      <vt:lpstr>等线 Light</vt:lpstr>
      <vt:lpstr>Microsoft YaHei</vt:lpstr>
      <vt:lpstr>MS PGothic</vt:lpstr>
      <vt:lpstr>Arial</vt:lpstr>
      <vt:lpstr>Calibri</vt:lpstr>
      <vt:lpstr>Calibri Light</vt:lpstr>
      <vt:lpstr>Harmonia Sans Pro Cyr</vt:lpstr>
      <vt:lpstr>Open Sans</vt:lpstr>
      <vt:lpstr>Roboto</vt:lpstr>
      <vt:lpstr>Segoe UI</vt:lpstr>
      <vt:lpstr>Segoe UI Black</vt:lpstr>
      <vt:lpstr>Segoe UI Semibold</vt:lpstr>
      <vt:lpstr>Segoe UI Semilight</vt:lpstr>
      <vt:lpstr>Times New Roman</vt:lpstr>
      <vt:lpstr>Wingdings</vt:lpstr>
      <vt:lpstr>海外PPT母版</vt:lpstr>
      <vt:lpstr>Office Theme</vt:lpstr>
      <vt:lpstr>Современные и эффективные IT-решения для машиностроения и производства</vt:lpstr>
      <vt:lpstr>Лидер в цифровой трансформации  и информационной безопасности</vt:lpstr>
      <vt:lpstr>САПР и ГИС</vt:lpstr>
      <vt:lpstr>Центры компетенций САПР в регионах</vt:lpstr>
      <vt:lpstr>Карта решений САПР</vt:lpstr>
      <vt:lpstr>Услуги САПР  </vt:lpstr>
      <vt:lpstr>Программа мероприятия</vt:lpstr>
      <vt:lpstr>Презентация PowerPoint</vt:lpstr>
      <vt:lpstr>Наши контакты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Loza, Vitaliy</dc:creator>
  <cp:lastModifiedBy>Loza, Vitaliy</cp:lastModifiedBy>
  <cp:revision>83</cp:revision>
  <dcterms:created xsi:type="dcterms:W3CDTF">2022-09-08T11:23:24Z</dcterms:created>
  <dcterms:modified xsi:type="dcterms:W3CDTF">2023-09-19T11:37:21Z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0x0101006B410F8C26B14C4EAA9B38807DA7F927</vt:lpwstr>
  </property>
</Properties>
</file>